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8288000" cy="10287000"/>
  <p:notesSz cx="6858000" cy="9144000"/>
  <p:embeddedFontLst>
    <p:embeddedFont>
      <p:font typeface="Canva Sans Bold" panose="020B0803030501040103" pitchFamily="34" charset="0"/>
      <p:regular r:id="rId17"/>
    </p:embeddedFont>
    <p:embeddedFont>
      <p:font typeface="HK Grotesk" pitchFamily="2" charset="77"/>
      <p:regular r:id="rId18"/>
    </p:embeddedFont>
    <p:embeddedFont>
      <p:font typeface="HK Grotesk Bold" pitchFamily="2" charset="77"/>
      <p:regular r:id="rId19"/>
    </p:embeddedFont>
    <p:embeddedFont>
      <p:font typeface="HK Grotesk Medium" pitchFamily="2" charset="77"/>
      <p:regular r:id="rId20"/>
    </p:embeddedFont>
    <p:embeddedFont>
      <p:font typeface="Quicksand Bold" pitchFamily="2" charset="77"/>
      <p:regular r:id="rId21"/>
    </p:embeddedFont>
    <p:embeddedFont>
      <p:font typeface="Quicksand Medium" pitchFamily="2" charset="77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5/14/25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AE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9525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51435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6096000" y="-9525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6096000" y="51435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2192000" y="-9525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2192000" y="51435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1028700" y="1581027"/>
            <a:ext cx="15141289" cy="7677273"/>
            <a:chOff x="0" y="0"/>
            <a:chExt cx="3987829" cy="20219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987829" cy="2021998"/>
            </a:xfrm>
            <a:custGeom>
              <a:avLst/>
              <a:gdLst/>
              <a:ahLst/>
              <a:cxnLst/>
              <a:rect l="l" t="t" r="r" b="b"/>
              <a:pathLst>
                <a:path w="3987829" h="2021998">
                  <a:moveTo>
                    <a:pt x="10226" y="0"/>
                  </a:moveTo>
                  <a:lnTo>
                    <a:pt x="3977603" y="0"/>
                  </a:lnTo>
                  <a:cubicBezTo>
                    <a:pt x="3980316" y="0"/>
                    <a:pt x="3982917" y="1077"/>
                    <a:pt x="3984834" y="2995"/>
                  </a:cubicBezTo>
                  <a:cubicBezTo>
                    <a:pt x="3986752" y="4913"/>
                    <a:pt x="3987829" y="7514"/>
                    <a:pt x="3987829" y="10226"/>
                  </a:cubicBezTo>
                  <a:lnTo>
                    <a:pt x="3987829" y="2011772"/>
                  </a:lnTo>
                  <a:cubicBezTo>
                    <a:pt x="3987829" y="2017419"/>
                    <a:pt x="3983251" y="2021998"/>
                    <a:pt x="3977603" y="2021998"/>
                  </a:cubicBezTo>
                  <a:lnTo>
                    <a:pt x="10226" y="2021998"/>
                  </a:lnTo>
                  <a:cubicBezTo>
                    <a:pt x="7514" y="2021998"/>
                    <a:pt x="4913" y="2020920"/>
                    <a:pt x="2995" y="2019003"/>
                  </a:cubicBezTo>
                  <a:cubicBezTo>
                    <a:pt x="1077" y="2017085"/>
                    <a:pt x="0" y="2014484"/>
                    <a:pt x="0" y="2011772"/>
                  </a:cubicBezTo>
                  <a:lnTo>
                    <a:pt x="0" y="10226"/>
                  </a:lnTo>
                  <a:cubicBezTo>
                    <a:pt x="0" y="7514"/>
                    <a:pt x="1077" y="4913"/>
                    <a:pt x="2995" y="2995"/>
                  </a:cubicBezTo>
                  <a:cubicBezTo>
                    <a:pt x="4913" y="1077"/>
                    <a:pt x="7514" y="0"/>
                    <a:pt x="10226" y="0"/>
                  </a:cubicBezTo>
                  <a:close/>
                </a:path>
              </a:pathLst>
            </a:custGeom>
            <a:solidFill>
              <a:srgbClr val="050A30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3987829" cy="20600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306205" y="1028700"/>
            <a:ext cx="15953095" cy="7957715"/>
            <a:chOff x="0" y="0"/>
            <a:chExt cx="4201638" cy="2095859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201638" cy="2095859"/>
            </a:xfrm>
            <a:custGeom>
              <a:avLst/>
              <a:gdLst/>
              <a:ahLst/>
              <a:cxnLst/>
              <a:rect l="l" t="t" r="r" b="b"/>
              <a:pathLst>
                <a:path w="4201638" h="2095859">
                  <a:moveTo>
                    <a:pt x="9706" y="0"/>
                  </a:moveTo>
                  <a:lnTo>
                    <a:pt x="4191932" y="0"/>
                  </a:lnTo>
                  <a:cubicBezTo>
                    <a:pt x="4197293" y="0"/>
                    <a:pt x="4201638" y="4345"/>
                    <a:pt x="4201638" y="9706"/>
                  </a:cubicBezTo>
                  <a:lnTo>
                    <a:pt x="4201638" y="2086153"/>
                  </a:lnTo>
                  <a:cubicBezTo>
                    <a:pt x="4201638" y="2088728"/>
                    <a:pt x="4200616" y="2091196"/>
                    <a:pt x="4198795" y="2093016"/>
                  </a:cubicBezTo>
                  <a:cubicBezTo>
                    <a:pt x="4196975" y="2094837"/>
                    <a:pt x="4194506" y="2095859"/>
                    <a:pt x="4191932" y="2095859"/>
                  </a:cubicBezTo>
                  <a:lnTo>
                    <a:pt x="9706" y="2095859"/>
                  </a:lnTo>
                  <a:cubicBezTo>
                    <a:pt x="7132" y="2095859"/>
                    <a:pt x="4663" y="2094837"/>
                    <a:pt x="2843" y="2093016"/>
                  </a:cubicBezTo>
                  <a:cubicBezTo>
                    <a:pt x="1023" y="2091196"/>
                    <a:pt x="0" y="2088728"/>
                    <a:pt x="0" y="2086153"/>
                  </a:cubicBezTo>
                  <a:lnTo>
                    <a:pt x="0" y="9706"/>
                  </a:lnTo>
                  <a:cubicBezTo>
                    <a:pt x="0" y="7132"/>
                    <a:pt x="1023" y="4663"/>
                    <a:pt x="2843" y="2843"/>
                  </a:cubicBezTo>
                  <a:cubicBezTo>
                    <a:pt x="4663" y="1023"/>
                    <a:pt x="7132" y="0"/>
                    <a:pt x="9706" y="0"/>
                  </a:cubicBezTo>
                  <a:close/>
                </a:path>
              </a:pathLst>
            </a:custGeom>
            <a:solidFill>
              <a:srgbClr val="F4F6FC"/>
            </a:solidFill>
            <a:ln w="38100" cap="sq">
              <a:solidFill>
                <a:srgbClr val="050A30"/>
              </a:solidFill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4201638" cy="21339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756279" y="3712603"/>
            <a:ext cx="15052946" cy="2066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00"/>
              </a:lnSpc>
            </a:pPr>
            <a:r>
              <a:rPr lang="en-US" sz="12000" b="1">
                <a:solidFill>
                  <a:srgbClr val="00000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Final Project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756279" y="5887327"/>
            <a:ext cx="15052946" cy="962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40"/>
              </a:lnSpc>
            </a:pPr>
            <a:r>
              <a:rPr lang="en-US" sz="5600" b="1" spc="448">
                <a:solidFill>
                  <a:srgbClr val="00000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LOGIC-CONTROLLED BOARD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756279" y="1514352"/>
            <a:ext cx="6532268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 b="1">
                <a:solidFill>
                  <a:srgbClr val="000000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COE322-Logic Design Lab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069682" y="7283053"/>
            <a:ext cx="5189618" cy="9084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28"/>
              </a:lnSpc>
            </a:pPr>
            <a:r>
              <a:rPr lang="en-US" sz="1734" b="1">
                <a:solidFill>
                  <a:srgbClr val="000000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NadiaAl Masri 202302750</a:t>
            </a:r>
          </a:p>
          <a:p>
            <a:pPr algn="ctr">
              <a:lnSpc>
                <a:spcPts val="2428"/>
              </a:lnSpc>
            </a:pPr>
            <a:r>
              <a:rPr lang="en-US" sz="1734" b="1">
                <a:solidFill>
                  <a:srgbClr val="000000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Lara Bleik 20201445</a:t>
            </a:r>
          </a:p>
          <a:p>
            <a:pPr algn="ctr">
              <a:lnSpc>
                <a:spcPts val="2428"/>
              </a:lnSpc>
              <a:spcBef>
                <a:spcPct val="0"/>
              </a:spcBef>
            </a:pPr>
            <a:r>
              <a:rPr lang="en-US" sz="1734" b="1">
                <a:solidFill>
                  <a:srgbClr val="000000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Lynn Kaafarani 202308217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AE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9525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51435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6096000" y="-9525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6096000" y="51435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2192000" y="-9525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2192000" y="51435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1028700" y="1581027"/>
            <a:ext cx="15141289" cy="7677273"/>
            <a:chOff x="0" y="0"/>
            <a:chExt cx="3987829" cy="20219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987829" cy="2021998"/>
            </a:xfrm>
            <a:custGeom>
              <a:avLst/>
              <a:gdLst/>
              <a:ahLst/>
              <a:cxnLst/>
              <a:rect l="l" t="t" r="r" b="b"/>
              <a:pathLst>
                <a:path w="3987829" h="2021998">
                  <a:moveTo>
                    <a:pt x="10226" y="0"/>
                  </a:moveTo>
                  <a:lnTo>
                    <a:pt x="3977603" y="0"/>
                  </a:lnTo>
                  <a:cubicBezTo>
                    <a:pt x="3980316" y="0"/>
                    <a:pt x="3982917" y="1077"/>
                    <a:pt x="3984834" y="2995"/>
                  </a:cubicBezTo>
                  <a:cubicBezTo>
                    <a:pt x="3986752" y="4913"/>
                    <a:pt x="3987829" y="7514"/>
                    <a:pt x="3987829" y="10226"/>
                  </a:cubicBezTo>
                  <a:lnTo>
                    <a:pt x="3987829" y="2011772"/>
                  </a:lnTo>
                  <a:cubicBezTo>
                    <a:pt x="3987829" y="2017419"/>
                    <a:pt x="3983251" y="2021998"/>
                    <a:pt x="3977603" y="2021998"/>
                  </a:cubicBezTo>
                  <a:lnTo>
                    <a:pt x="10226" y="2021998"/>
                  </a:lnTo>
                  <a:cubicBezTo>
                    <a:pt x="7514" y="2021998"/>
                    <a:pt x="4913" y="2020920"/>
                    <a:pt x="2995" y="2019003"/>
                  </a:cubicBezTo>
                  <a:cubicBezTo>
                    <a:pt x="1077" y="2017085"/>
                    <a:pt x="0" y="2014484"/>
                    <a:pt x="0" y="2011772"/>
                  </a:cubicBezTo>
                  <a:lnTo>
                    <a:pt x="0" y="10226"/>
                  </a:lnTo>
                  <a:cubicBezTo>
                    <a:pt x="0" y="7514"/>
                    <a:pt x="1077" y="4913"/>
                    <a:pt x="2995" y="2995"/>
                  </a:cubicBezTo>
                  <a:cubicBezTo>
                    <a:pt x="4913" y="1077"/>
                    <a:pt x="7514" y="0"/>
                    <a:pt x="10226" y="0"/>
                  </a:cubicBezTo>
                  <a:close/>
                </a:path>
              </a:pathLst>
            </a:custGeom>
            <a:solidFill>
              <a:srgbClr val="050A30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3987829" cy="20600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306205" y="1028700"/>
            <a:ext cx="15953095" cy="7957715"/>
            <a:chOff x="0" y="0"/>
            <a:chExt cx="4201638" cy="2095859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201638" cy="2095859"/>
            </a:xfrm>
            <a:custGeom>
              <a:avLst/>
              <a:gdLst/>
              <a:ahLst/>
              <a:cxnLst/>
              <a:rect l="l" t="t" r="r" b="b"/>
              <a:pathLst>
                <a:path w="4201638" h="2095859">
                  <a:moveTo>
                    <a:pt x="9706" y="0"/>
                  </a:moveTo>
                  <a:lnTo>
                    <a:pt x="4191932" y="0"/>
                  </a:lnTo>
                  <a:cubicBezTo>
                    <a:pt x="4197293" y="0"/>
                    <a:pt x="4201638" y="4345"/>
                    <a:pt x="4201638" y="9706"/>
                  </a:cubicBezTo>
                  <a:lnTo>
                    <a:pt x="4201638" y="2086153"/>
                  </a:lnTo>
                  <a:cubicBezTo>
                    <a:pt x="4201638" y="2088728"/>
                    <a:pt x="4200616" y="2091196"/>
                    <a:pt x="4198795" y="2093016"/>
                  </a:cubicBezTo>
                  <a:cubicBezTo>
                    <a:pt x="4196975" y="2094837"/>
                    <a:pt x="4194506" y="2095859"/>
                    <a:pt x="4191932" y="2095859"/>
                  </a:cubicBezTo>
                  <a:lnTo>
                    <a:pt x="9706" y="2095859"/>
                  </a:lnTo>
                  <a:cubicBezTo>
                    <a:pt x="7132" y="2095859"/>
                    <a:pt x="4663" y="2094837"/>
                    <a:pt x="2843" y="2093016"/>
                  </a:cubicBezTo>
                  <a:cubicBezTo>
                    <a:pt x="1023" y="2091196"/>
                    <a:pt x="0" y="2088728"/>
                    <a:pt x="0" y="2086153"/>
                  </a:cubicBezTo>
                  <a:lnTo>
                    <a:pt x="0" y="9706"/>
                  </a:lnTo>
                  <a:cubicBezTo>
                    <a:pt x="0" y="7132"/>
                    <a:pt x="1023" y="4663"/>
                    <a:pt x="2843" y="2843"/>
                  </a:cubicBezTo>
                  <a:cubicBezTo>
                    <a:pt x="4663" y="1023"/>
                    <a:pt x="7132" y="0"/>
                    <a:pt x="9706" y="0"/>
                  </a:cubicBezTo>
                  <a:close/>
                </a:path>
              </a:pathLst>
            </a:custGeom>
            <a:solidFill>
              <a:srgbClr val="F4F6FC"/>
            </a:solidFill>
            <a:ln w="38100" cap="sq">
              <a:solidFill>
                <a:srgbClr val="050A30"/>
              </a:solidFill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4201638" cy="21339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46" name="Picture 45">
            <a:extLst>
              <a:ext uri="{FF2B5EF4-FFF2-40B4-BE49-F238E27FC236}">
                <a16:creationId xmlns:a16="http://schemas.microsoft.com/office/drawing/2014/main" id="{B266E7DF-BE99-7779-1A21-F18225982D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1899" y="1300585"/>
            <a:ext cx="14314889" cy="7623774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A5BAFAC8-7D09-CD7E-AB36-CC193AF92906}"/>
              </a:ext>
            </a:extLst>
          </p:cNvPr>
          <p:cNvSpPr txBox="1"/>
          <p:nvPr/>
        </p:nvSpPr>
        <p:spPr>
          <a:xfrm>
            <a:off x="11791949" y="1437412"/>
            <a:ext cx="43780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b="1" u="sng">
                <a:latin typeface="+mj-lt"/>
              </a:rPr>
              <a:t>Case of E1E0=01</a:t>
            </a:r>
            <a:endParaRPr lang="en-LB" sz="2400" b="1" u="sng">
              <a:latin typeface="+mj-l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AE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9525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51435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6096000" y="-9525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6096000" y="51435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2192000" y="-9525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2192000" y="51435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1028700" y="1581027"/>
            <a:ext cx="15141289" cy="7677273"/>
            <a:chOff x="0" y="0"/>
            <a:chExt cx="3987829" cy="20219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987829" cy="2021998"/>
            </a:xfrm>
            <a:custGeom>
              <a:avLst/>
              <a:gdLst/>
              <a:ahLst/>
              <a:cxnLst/>
              <a:rect l="l" t="t" r="r" b="b"/>
              <a:pathLst>
                <a:path w="3987829" h="2021998">
                  <a:moveTo>
                    <a:pt x="10226" y="0"/>
                  </a:moveTo>
                  <a:lnTo>
                    <a:pt x="3977603" y="0"/>
                  </a:lnTo>
                  <a:cubicBezTo>
                    <a:pt x="3980316" y="0"/>
                    <a:pt x="3982917" y="1077"/>
                    <a:pt x="3984834" y="2995"/>
                  </a:cubicBezTo>
                  <a:cubicBezTo>
                    <a:pt x="3986752" y="4913"/>
                    <a:pt x="3987829" y="7514"/>
                    <a:pt x="3987829" y="10226"/>
                  </a:cubicBezTo>
                  <a:lnTo>
                    <a:pt x="3987829" y="2011772"/>
                  </a:lnTo>
                  <a:cubicBezTo>
                    <a:pt x="3987829" y="2017419"/>
                    <a:pt x="3983251" y="2021998"/>
                    <a:pt x="3977603" y="2021998"/>
                  </a:cubicBezTo>
                  <a:lnTo>
                    <a:pt x="10226" y="2021998"/>
                  </a:lnTo>
                  <a:cubicBezTo>
                    <a:pt x="7514" y="2021998"/>
                    <a:pt x="4913" y="2020920"/>
                    <a:pt x="2995" y="2019003"/>
                  </a:cubicBezTo>
                  <a:cubicBezTo>
                    <a:pt x="1077" y="2017085"/>
                    <a:pt x="0" y="2014484"/>
                    <a:pt x="0" y="2011772"/>
                  </a:cubicBezTo>
                  <a:lnTo>
                    <a:pt x="0" y="10226"/>
                  </a:lnTo>
                  <a:cubicBezTo>
                    <a:pt x="0" y="7514"/>
                    <a:pt x="1077" y="4913"/>
                    <a:pt x="2995" y="2995"/>
                  </a:cubicBezTo>
                  <a:cubicBezTo>
                    <a:pt x="4913" y="1077"/>
                    <a:pt x="7514" y="0"/>
                    <a:pt x="10226" y="0"/>
                  </a:cubicBezTo>
                  <a:close/>
                </a:path>
              </a:pathLst>
            </a:custGeom>
            <a:solidFill>
              <a:srgbClr val="050A30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3987829" cy="20600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306205" y="1028700"/>
            <a:ext cx="15953095" cy="7957715"/>
            <a:chOff x="0" y="0"/>
            <a:chExt cx="4201638" cy="2095859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201638" cy="2095859"/>
            </a:xfrm>
            <a:custGeom>
              <a:avLst/>
              <a:gdLst/>
              <a:ahLst/>
              <a:cxnLst/>
              <a:rect l="l" t="t" r="r" b="b"/>
              <a:pathLst>
                <a:path w="4201638" h="2095859">
                  <a:moveTo>
                    <a:pt x="9706" y="0"/>
                  </a:moveTo>
                  <a:lnTo>
                    <a:pt x="4191932" y="0"/>
                  </a:lnTo>
                  <a:cubicBezTo>
                    <a:pt x="4197293" y="0"/>
                    <a:pt x="4201638" y="4345"/>
                    <a:pt x="4201638" y="9706"/>
                  </a:cubicBezTo>
                  <a:lnTo>
                    <a:pt x="4201638" y="2086153"/>
                  </a:lnTo>
                  <a:cubicBezTo>
                    <a:pt x="4201638" y="2088728"/>
                    <a:pt x="4200616" y="2091196"/>
                    <a:pt x="4198795" y="2093016"/>
                  </a:cubicBezTo>
                  <a:cubicBezTo>
                    <a:pt x="4196975" y="2094837"/>
                    <a:pt x="4194506" y="2095859"/>
                    <a:pt x="4191932" y="2095859"/>
                  </a:cubicBezTo>
                  <a:lnTo>
                    <a:pt x="9706" y="2095859"/>
                  </a:lnTo>
                  <a:cubicBezTo>
                    <a:pt x="7132" y="2095859"/>
                    <a:pt x="4663" y="2094837"/>
                    <a:pt x="2843" y="2093016"/>
                  </a:cubicBezTo>
                  <a:cubicBezTo>
                    <a:pt x="1023" y="2091196"/>
                    <a:pt x="0" y="2088728"/>
                    <a:pt x="0" y="2086153"/>
                  </a:cubicBezTo>
                  <a:lnTo>
                    <a:pt x="0" y="9706"/>
                  </a:lnTo>
                  <a:cubicBezTo>
                    <a:pt x="0" y="7132"/>
                    <a:pt x="1023" y="4663"/>
                    <a:pt x="2843" y="2843"/>
                  </a:cubicBezTo>
                  <a:cubicBezTo>
                    <a:pt x="4663" y="1023"/>
                    <a:pt x="7132" y="0"/>
                    <a:pt x="9706" y="0"/>
                  </a:cubicBezTo>
                  <a:close/>
                </a:path>
              </a:pathLst>
            </a:custGeom>
            <a:solidFill>
              <a:srgbClr val="F4F6FC"/>
            </a:solidFill>
            <a:ln w="38100" cap="sq">
              <a:solidFill>
                <a:srgbClr val="050A30"/>
              </a:solidFill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4201638" cy="21339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106B66D6-4A67-2ECB-AB15-86742CC0CB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0506" y="1237849"/>
            <a:ext cx="14329483" cy="739475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2383498-74AC-9988-EDD2-5C5667CAB5DB}"/>
              </a:ext>
            </a:extLst>
          </p:cNvPr>
          <p:cNvSpPr txBox="1"/>
          <p:nvPr/>
        </p:nvSpPr>
        <p:spPr>
          <a:xfrm>
            <a:off x="12597903" y="1350194"/>
            <a:ext cx="42554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b="1" u="sng">
                <a:latin typeface="+mj-lt"/>
              </a:rPr>
              <a:t>Case of E1E0=01</a:t>
            </a:r>
            <a:endParaRPr lang="en-LB" sz="2400" b="1" u="sng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501763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AE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9525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51435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6096000" y="-9525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6096000" y="51435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2192000" y="-9525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2192000" y="51435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1028700" y="1581027"/>
            <a:ext cx="15141289" cy="7677273"/>
            <a:chOff x="0" y="0"/>
            <a:chExt cx="3987829" cy="20219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987829" cy="2021998"/>
            </a:xfrm>
            <a:custGeom>
              <a:avLst/>
              <a:gdLst/>
              <a:ahLst/>
              <a:cxnLst/>
              <a:rect l="l" t="t" r="r" b="b"/>
              <a:pathLst>
                <a:path w="3987829" h="2021998">
                  <a:moveTo>
                    <a:pt x="10226" y="0"/>
                  </a:moveTo>
                  <a:lnTo>
                    <a:pt x="3977603" y="0"/>
                  </a:lnTo>
                  <a:cubicBezTo>
                    <a:pt x="3980316" y="0"/>
                    <a:pt x="3982917" y="1077"/>
                    <a:pt x="3984834" y="2995"/>
                  </a:cubicBezTo>
                  <a:cubicBezTo>
                    <a:pt x="3986752" y="4913"/>
                    <a:pt x="3987829" y="7514"/>
                    <a:pt x="3987829" y="10226"/>
                  </a:cubicBezTo>
                  <a:lnTo>
                    <a:pt x="3987829" y="2011772"/>
                  </a:lnTo>
                  <a:cubicBezTo>
                    <a:pt x="3987829" y="2017419"/>
                    <a:pt x="3983251" y="2021998"/>
                    <a:pt x="3977603" y="2021998"/>
                  </a:cubicBezTo>
                  <a:lnTo>
                    <a:pt x="10226" y="2021998"/>
                  </a:lnTo>
                  <a:cubicBezTo>
                    <a:pt x="7514" y="2021998"/>
                    <a:pt x="4913" y="2020920"/>
                    <a:pt x="2995" y="2019003"/>
                  </a:cubicBezTo>
                  <a:cubicBezTo>
                    <a:pt x="1077" y="2017085"/>
                    <a:pt x="0" y="2014484"/>
                    <a:pt x="0" y="2011772"/>
                  </a:cubicBezTo>
                  <a:lnTo>
                    <a:pt x="0" y="10226"/>
                  </a:lnTo>
                  <a:cubicBezTo>
                    <a:pt x="0" y="7514"/>
                    <a:pt x="1077" y="4913"/>
                    <a:pt x="2995" y="2995"/>
                  </a:cubicBezTo>
                  <a:cubicBezTo>
                    <a:pt x="4913" y="1077"/>
                    <a:pt x="7514" y="0"/>
                    <a:pt x="10226" y="0"/>
                  </a:cubicBezTo>
                  <a:close/>
                </a:path>
              </a:pathLst>
            </a:custGeom>
            <a:solidFill>
              <a:srgbClr val="050A30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3987829" cy="20600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306205" y="1028700"/>
            <a:ext cx="15953095" cy="7957715"/>
            <a:chOff x="0" y="0"/>
            <a:chExt cx="4201638" cy="2095859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201638" cy="2095859"/>
            </a:xfrm>
            <a:custGeom>
              <a:avLst/>
              <a:gdLst/>
              <a:ahLst/>
              <a:cxnLst/>
              <a:rect l="l" t="t" r="r" b="b"/>
              <a:pathLst>
                <a:path w="4201638" h="2095859">
                  <a:moveTo>
                    <a:pt x="9706" y="0"/>
                  </a:moveTo>
                  <a:lnTo>
                    <a:pt x="4191932" y="0"/>
                  </a:lnTo>
                  <a:cubicBezTo>
                    <a:pt x="4197293" y="0"/>
                    <a:pt x="4201638" y="4345"/>
                    <a:pt x="4201638" y="9706"/>
                  </a:cubicBezTo>
                  <a:lnTo>
                    <a:pt x="4201638" y="2086153"/>
                  </a:lnTo>
                  <a:cubicBezTo>
                    <a:pt x="4201638" y="2088728"/>
                    <a:pt x="4200616" y="2091196"/>
                    <a:pt x="4198795" y="2093016"/>
                  </a:cubicBezTo>
                  <a:cubicBezTo>
                    <a:pt x="4196975" y="2094837"/>
                    <a:pt x="4194506" y="2095859"/>
                    <a:pt x="4191932" y="2095859"/>
                  </a:cubicBezTo>
                  <a:lnTo>
                    <a:pt x="9706" y="2095859"/>
                  </a:lnTo>
                  <a:cubicBezTo>
                    <a:pt x="7132" y="2095859"/>
                    <a:pt x="4663" y="2094837"/>
                    <a:pt x="2843" y="2093016"/>
                  </a:cubicBezTo>
                  <a:cubicBezTo>
                    <a:pt x="1023" y="2091196"/>
                    <a:pt x="0" y="2088728"/>
                    <a:pt x="0" y="2086153"/>
                  </a:cubicBezTo>
                  <a:lnTo>
                    <a:pt x="0" y="9706"/>
                  </a:lnTo>
                  <a:cubicBezTo>
                    <a:pt x="0" y="7132"/>
                    <a:pt x="1023" y="4663"/>
                    <a:pt x="2843" y="2843"/>
                  </a:cubicBezTo>
                  <a:cubicBezTo>
                    <a:pt x="4663" y="1023"/>
                    <a:pt x="7132" y="0"/>
                    <a:pt x="9706" y="0"/>
                  </a:cubicBezTo>
                  <a:close/>
                </a:path>
              </a:pathLst>
            </a:custGeom>
            <a:solidFill>
              <a:srgbClr val="F4F6FC"/>
            </a:solidFill>
            <a:ln w="38100" cap="sq">
              <a:solidFill>
                <a:srgbClr val="050A30"/>
              </a:solidFill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4201638" cy="21339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093E5A4E-98EB-4D46-7B58-501B0DC274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7867" y="1557696"/>
            <a:ext cx="14842122" cy="756466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B2E4F28-9EC9-B634-BFD9-625C79B7A69B}"/>
              </a:ext>
            </a:extLst>
          </p:cNvPr>
          <p:cNvSpPr txBox="1"/>
          <p:nvPr/>
        </p:nvSpPr>
        <p:spPr>
          <a:xfrm>
            <a:off x="12469505" y="1345782"/>
            <a:ext cx="37221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b="1" u="sng">
                <a:latin typeface="+mj-lt"/>
              </a:rPr>
              <a:t>Case of E1E0=11</a:t>
            </a:r>
            <a:endParaRPr lang="en-LB" sz="2400" b="1" u="sng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448611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AE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9525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51435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6096000" y="-9525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6096000" y="51435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2192000" y="-9525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2192000" y="51435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1028700" y="1581027"/>
            <a:ext cx="15141289" cy="7677273"/>
            <a:chOff x="0" y="0"/>
            <a:chExt cx="3987829" cy="20219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987829" cy="2021998"/>
            </a:xfrm>
            <a:custGeom>
              <a:avLst/>
              <a:gdLst/>
              <a:ahLst/>
              <a:cxnLst/>
              <a:rect l="l" t="t" r="r" b="b"/>
              <a:pathLst>
                <a:path w="3987829" h="2021998">
                  <a:moveTo>
                    <a:pt x="10226" y="0"/>
                  </a:moveTo>
                  <a:lnTo>
                    <a:pt x="3977603" y="0"/>
                  </a:lnTo>
                  <a:cubicBezTo>
                    <a:pt x="3980316" y="0"/>
                    <a:pt x="3982917" y="1077"/>
                    <a:pt x="3984834" y="2995"/>
                  </a:cubicBezTo>
                  <a:cubicBezTo>
                    <a:pt x="3986752" y="4913"/>
                    <a:pt x="3987829" y="7514"/>
                    <a:pt x="3987829" y="10226"/>
                  </a:cubicBezTo>
                  <a:lnTo>
                    <a:pt x="3987829" y="2011772"/>
                  </a:lnTo>
                  <a:cubicBezTo>
                    <a:pt x="3987829" y="2017419"/>
                    <a:pt x="3983251" y="2021998"/>
                    <a:pt x="3977603" y="2021998"/>
                  </a:cubicBezTo>
                  <a:lnTo>
                    <a:pt x="10226" y="2021998"/>
                  </a:lnTo>
                  <a:cubicBezTo>
                    <a:pt x="7514" y="2021998"/>
                    <a:pt x="4913" y="2020920"/>
                    <a:pt x="2995" y="2019003"/>
                  </a:cubicBezTo>
                  <a:cubicBezTo>
                    <a:pt x="1077" y="2017085"/>
                    <a:pt x="0" y="2014484"/>
                    <a:pt x="0" y="2011772"/>
                  </a:cubicBezTo>
                  <a:lnTo>
                    <a:pt x="0" y="10226"/>
                  </a:lnTo>
                  <a:cubicBezTo>
                    <a:pt x="0" y="7514"/>
                    <a:pt x="1077" y="4913"/>
                    <a:pt x="2995" y="2995"/>
                  </a:cubicBezTo>
                  <a:cubicBezTo>
                    <a:pt x="4913" y="1077"/>
                    <a:pt x="7514" y="0"/>
                    <a:pt x="10226" y="0"/>
                  </a:cubicBezTo>
                  <a:close/>
                </a:path>
              </a:pathLst>
            </a:custGeom>
            <a:solidFill>
              <a:srgbClr val="050A30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3987829" cy="20600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306205" y="1028700"/>
            <a:ext cx="15953095" cy="7957715"/>
            <a:chOff x="0" y="0"/>
            <a:chExt cx="4201638" cy="2095859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201638" cy="2095859"/>
            </a:xfrm>
            <a:custGeom>
              <a:avLst/>
              <a:gdLst/>
              <a:ahLst/>
              <a:cxnLst/>
              <a:rect l="l" t="t" r="r" b="b"/>
              <a:pathLst>
                <a:path w="4201638" h="2095859">
                  <a:moveTo>
                    <a:pt x="9706" y="0"/>
                  </a:moveTo>
                  <a:lnTo>
                    <a:pt x="4191932" y="0"/>
                  </a:lnTo>
                  <a:cubicBezTo>
                    <a:pt x="4197293" y="0"/>
                    <a:pt x="4201638" y="4345"/>
                    <a:pt x="4201638" y="9706"/>
                  </a:cubicBezTo>
                  <a:lnTo>
                    <a:pt x="4201638" y="2086153"/>
                  </a:lnTo>
                  <a:cubicBezTo>
                    <a:pt x="4201638" y="2088728"/>
                    <a:pt x="4200616" y="2091196"/>
                    <a:pt x="4198795" y="2093016"/>
                  </a:cubicBezTo>
                  <a:cubicBezTo>
                    <a:pt x="4196975" y="2094837"/>
                    <a:pt x="4194506" y="2095859"/>
                    <a:pt x="4191932" y="2095859"/>
                  </a:cubicBezTo>
                  <a:lnTo>
                    <a:pt x="9706" y="2095859"/>
                  </a:lnTo>
                  <a:cubicBezTo>
                    <a:pt x="7132" y="2095859"/>
                    <a:pt x="4663" y="2094837"/>
                    <a:pt x="2843" y="2093016"/>
                  </a:cubicBezTo>
                  <a:cubicBezTo>
                    <a:pt x="1023" y="2091196"/>
                    <a:pt x="0" y="2088728"/>
                    <a:pt x="0" y="2086153"/>
                  </a:cubicBezTo>
                  <a:lnTo>
                    <a:pt x="0" y="9706"/>
                  </a:lnTo>
                  <a:cubicBezTo>
                    <a:pt x="0" y="7132"/>
                    <a:pt x="1023" y="4663"/>
                    <a:pt x="2843" y="2843"/>
                  </a:cubicBezTo>
                  <a:cubicBezTo>
                    <a:pt x="4663" y="1023"/>
                    <a:pt x="7132" y="0"/>
                    <a:pt x="9706" y="0"/>
                  </a:cubicBezTo>
                  <a:close/>
                </a:path>
              </a:pathLst>
            </a:custGeom>
            <a:solidFill>
              <a:srgbClr val="F4F6FC"/>
            </a:solidFill>
            <a:ln w="38100" cap="sq">
              <a:solidFill>
                <a:srgbClr val="050A30"/>
              </a:solidFill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4201638" cy="21339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504646D6-A8B9-8069-09F8-CB51A8DC5E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5200" y="1300585"/>
            <a:ext cx="9398000" cy="767727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568AA95-0D25-3AE1-6A25-3ACD5F2CD37C}"/>
              </a:ext>
            </a:extLst>
          </p:cNvPr>
          <p:cNvSpPr txBox="1"/>
          <p:nvPr/>
        </p:nvSpPr>
        <p:spPr>
          <a:xfrm>
            <a:off x="2286000" y="1690086"/>
            <a:ext cx="2489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200" b="1" u="sng">
                <a:latin typeface="+mj-lt"/>
              </a:rPr>
              <a:t>555 Timer in astable Mode</a:t>
            </a:r>
            <a:endParaRPr lang="en-LB" sz="3200" b="1" u="sng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54700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AE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9525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51435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6096000" y="-9525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6096000" y="51435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2192000" y="-9525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2192000" y="51435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1028700" y="1581027"/>
            <a:ext cx="15141289" cy="7677273"/>
            <a:chOff x="0" y="0"/>
            <a:chExt cx="3987829" cy="20219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987829" cy="2021998"/>
            </a:xfrm>
            <a:custGeom>
              <a:avLst/>
              <a:gdLst/>
              <a:ahLst/>
              <a:cxnLst/>
              <a:rect l="l" t="t" r="r" b="b"/>
              <a:pathLst>
                <a:path w="3987829" h="2021998">
                  <a:moveTo>
                    <a:pt x="10226" y="0"/>
                  </a:moveTo>
                  <a:lnTo>
                    <a:pt x="3977603" y="0"/>
                  </a:lnTo>
                  <a:cubicBezTo>
                    <a:pt x="3980316" y="0"/>
                    <a:pt x="3982917" y="1077"/>
                    <a:pt x="3984834" y="2995"/>
                  </a:cubicBezTo>
                  <a:cubicBezTo>
                    <a:pt x="3986752" y="4913"/>
                    <a:pt x="3987829" y="7514"/>
                    <a:pt x="3987829" y="10226"/>
                  </a:cubicBezTo>
                  <a:lnTo>
                    <a:pt x="3987829" y="2011772"/>
                  </a:lnTo>
                  <a:cubicBezTo>
                    <a:pt x="3987829" y="2017419"/>
                    <a:pt x="3983251" y="2021998"/>
                    <a:pt x="3977603" y="2021998"/>
                  </a:cubicBezTo>
                  <a:lnTo>
                    <a:pt x="10226" y="2021998"/>
                  </a:lnTo>
                  <a:cubicBezTo>
                    <a:pt x="7514" y="2021998"/>
                    <a:pt x="4913" y="2020920"/>
                    <a:pt x="2995" y="2019003"/>
                  </a:cubicBezTo>
                  <a:cubicBezTo>
                    <a:pt x="1077" y="2017085"/>
                    <a:pt x="0" y="2014484"/>
                    <a:pt x="0" y="2011772"/>
                  </a:cubicBezTo>
                  <a:lnTo>
                    <a:pt x="0" y="10226"/>
                  </a:lnTo>
                  <a:cubicBezTo>
                    <a:pt x="0" y="7514"/>
                    <a:pt x="1077" y="4913"/>
                    <a:pt x="2995" y="2995"/>
                  </a:cubicBezTo>
                  <a:cubicBezTo>
                    <a:pt x="4913" y="1077"/>
                    <a:pt x="7514" y="0"/>
                    <a:pt x="10226" y="0"/>
                  </a:cubicBezTo>
                  <a:close/>
                </a:path>
              </a:pathLst>
            </a:custGeom>
            <a:solidFill>
              <a:srgbClr val="050A30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3987829" cy="20600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306205" y="1028700"/>
            <a:ext cx="15953095" cy="7957715"/>
            <a:chOff x="0" y="0"/>
            <a:chExt cx="4201638" cy="2095859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201638" cy="2095859"/>
            </a:xfrm>
            <a:custGeom>
              <a:avLst/>
              <a:gdLst/>
              <a:ahLst/>
              <a:cxnLst/>
              <a:rect l="l" t="t" r="r" b="b"/>
              <a:pathLst>
                <a:path w="4201638" h="2095859">
                  <a:moveTo>
                    <a:pt x="9706" y="0"/>
                  </a:moveTo>
                  <a:lnTo>
                    <a:pt x="4191932" y="0"/>
                  </a:lnTo>
                  <a:cubicBezTo>
                    <a:pt x="4197293" y="0"/>
                    <a:pt x="4201638" y="4345"/>
                    <a:pt x="4201638" y="9706"/>
                  </a:cubicBezTo>
                  <a:lnTo>
                    <a:pt x="4201638" y="2086153"/>
                  </a:lnTo>
                  <a:cubicBezTo>
                    <a:pt x="4201638" y="2088728"/>
                    <a:pt x="4200616" y="2091196"/>
                    <a:pt x="4198795" y="2093016"/>
                  </a:cubicBezTo>
                  <a:cubicBezTo>
                    <a:pt x="4196975" y="2094837"/>
                    <a:pt x="4194506" y="2095859"/>
                    <a:pt x="4191932" y="2095859"/>
                  </a:cubicBezTo>
                  <a:lnTo>
                    <a:pt x="9706" y="2095859"/>
                  </a:lnTo>
                  <a:cubicBezTo>
                    <a:pt x="7132" y="2095859"/>
                    <a:pt x="4663" y="2094837"/>
                    <a:pt x="2843" y="2093016"/>
                  </a:cubicBezTo>
                  <a:cubicBezTo>
                    <a:pt x="1023" y="2091196"/>
                    <a:pt x="0" y="2088728"/>
                    <a:pt x="0" y="2086153"/>
                  </a:cubicBezTo>
                  <a:lnTo>
                    <a:pt x="0" y="9706"/>
                  </a:lnTo>
                  <a:cubicBezTo>
                    <a:pt x="0" y="7132"/>
                    <a:pt x="1023" y="4663"/>
                    <a:pt x="2843" y="2843"/>
                  </a:cubicBezTo>
                  <a:cubicBezTo>
                    <a:pt x="4663" y="1023"/>
                    <a:pt x="7132" y="0"/>
                    <a:pt x="9706" y="0"/>
                  </a:cubicBezTo>
                  <a:close/>
                </a:path>
              </a:pathLst>
            </a:custGeom>
            <a:solidFill>
              <a:srgbClr val="F4F6FC"/>
            </a:solidFill>
            <a:ln w="38100" cap="sq">
              <a:solidFill>
                <a:srgbClr val="050A30"/>
              </a:solidFill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4201638" cy="21339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6D2227BF-0943-7654-7EE2-7039480A89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0506" y="1996510"/>
            <a:ext cx="14329483" cy="350307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9A7049B-D8B9-6972-902A-6AC2546471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289" y="5771471"/>
            <a:ext cx="15524470" cy="285885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3F4FF13-531E-C481-BAC8-A07EBE52907D}"/>
              </a:ext>
            </a:extLst>
          </p:cNvPr>
          <p:cNvSpPr txBox="1"/>
          <p:nvPr/>
        </p:nvSpPr>
        <p:spPr>
          <a:xfrm>
            <a:off x="2998977" y="1511770"/>
            <a:ext cx="508601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b="1" u="sng">
                <a:latin typeface="+mj-lt"/>
              </a:rPr>
              <a:t>The Capless Hack</a:t>
            </a:r>
            <a:endParaRPr lang="en-LB" sz="3000" b="1" u="sng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608723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AE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9525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51435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6096000" y="-9525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6096000" y="51435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2192000" y="-9525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2192000" y="51435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1028700" y="1581027"/>
            <a:ext cx="15141289" cy="7677273"/>
            <a:chOff x="0" y="0"/>
            <a:chExt cx="3987829" cy="20219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987829" cy="2021998"/>
            </a:xfrm>
            <a:custGeom>
              <a:avLst/>
              <a:gdLst/>
              <a:ahLst/>
              <a:cxnLst/>
              <a:rect l="l" t="t" r="r" b="b"/>
              <a:pathLst>
                <a:path w="3987829" h="2021998">
                  <a:moveTo>
                    <a:pt x="10226" y="0"/>
                  </a:moveTo>
                  <a:lnTo>
                    <a:pt x="3977603" y="0"/>
                  </a:lnTo>
                  <a:cubicBezTo>
                    <a:pt x="3980316" y="0"/>
                    <a:pt x="3982917" y="1077"/>
                    <a:pt x="3984834" y="2995"/>
                  </a:cubicBezTo>
                  <a:cubicBezTo>
                    <a:pt x="3986752" y="4913"/>
                    <a:pt x="3987829" y="7514"/>
                    <a:pt x="3987829" y="10226"/>
                  </a:cubicBezTo>
                  <a:lnTo>
                    <a:pt x="3987829" y="2011772"/>
                  </a:lnTo>
                  <a:cubicBezTo>
                    <a:pt x="3987829" y="2017419"/>
                    <a:pt x="3983251" y="2021998"/>
                    <a:pt x="3977603" y="2021998"/>
                  </a:cubicBezTo>
                  <a:lnTo>
                    <a:pt x="10226" y="2021998"/>
                  </a:lnTo>
                  <a:cubicBezTo>
                    <a:pt x="7514" y="2021998"/>
                    <a:pt x="4913" y="2020920"/>
                    <a:pt x="2995" y="2019003"/>
                  </a:cubicBezTo>
                  <a:cubicBezTo>
                    <a:pt x="1077" y="2017085"/>
                    <a:pt x="0" y="2014484"/>
                    <a:pt x="0" y="2011772"/>
                  </a:cubicBezTo>
                  <a:lnTo>
                    <a:pt x="0" y="10226"/>
                  </a:lnTo>
                  <a:cubicBezTo>
                    <a:pt x="0" y="7514"/>
                    <a:pt x="1077" y="4913"/>
                    <a:pt x="2995" y="2995"/>
                  </a:cubicBezTo>
                  <a:cubicBezTo>
                    <a:pt x="4913" y="1077"/>
                    <a:pt x="7514" y="0"/>
                    <a:pt x="10226" y="0"/>
                  </a:cubicBezTo>
                  <a:close/>
                </a:path>
              </a:pathLst>
            </a:custGeom>
            <a:solidFill>
              <a:srgbClr val="050A30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3987829" cy="20600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306205" y="1028700"/>
            <a:ext cx="15953095" cy="7957715"/>
            <a:chOff x="0" y="0"/>
            <a:chExt cx="4201638" cy="2095859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201638" cy="2095859"/>
            </a:xfrm>
            <a:custGeom>
              <a:avLst/>
              <a:gdLst/>
              <a:ahLst/>
              <a:cxnLst/>
              <a:rect l="l" t="t" r="r" b="b"/>
              <a:pathLst>
                <a:path w="4201638" h="2095859">
                  <a:moveTo>
                    <a:pt x="9706" y="0"/>
                  </a:moveTo>
                  <a:lnTo>
                    <a:pt x="4191932" y="0"/>
                  </a:lnTo>
                  <a:cubicBezTo>
                    <a:pt x="4197293" y="0"/>
                    <a:pt x="4201638" y="4345"/>
                    <a:pt x="4201638" y="9706"/>
                  </a:cubicBezTo>
                  <a:lnTo>
                    <a:pt x="4201638" y="2086153"/>
                  </a:lnTo>
                  <a:cubicBezTo>
                    <a:pt x="4201638" y="2088728"/>
                    <a:pt x="4200616" y="2091196"/>
                    <a:pt x="4198795" y="2093016"/>
                  </a:cubicBezTo>
                  <a:cubicBezTo>
                    <a:pt x="4196975" y="2094837"/>
                    <a:pt x="4194506" y="2095859"/>
                    <a:pt x="4191932" y="2095859"/>
                  </a:cubicBezTo>
                  <a:lnTo>
                    <a:pt x="9706" y="2095859"/>
                  </a:lnTo>
                  <a:cubicBezTo>
                    <a:pt x="7132" y="2095859"/>
                    <a:pt x="4663" y="2094837"/>
                    <a:pt x="2843" y="2093016"/>
                  </a:cubicBezTo>
                  <a:cubicBezTo>
                    <a:pt x="1023" y="2091196"/>
                    <a:pt x="0" y="2088728"/>
                    <a:pt x="0" y="2086153"/>
                  </a:cubicBezTo>
                  <a:lnTo>
                    <a:pt x="0" y="9706"/>
                  </a:lnTo>
                  <a:cubicBezTo>
                    <a:pt x="0" y="7132"/>
                    <a:pt x="1023" y="4663"/>
                    <a:pt x="2843" y="2843"/>
                  </a:cubicBezTo>
                  <a:cubicBezTo>
                    <a:pt x="4663" y="1023"/>
                    <a:pt x="7132" y="0"/>
                    <a:pt x="9706" y="0"/>
                  </a:cubicBezTo>
                  <a:close/>
                </a:path>
              </a:pathLst>
            </a:custGeom>
            <a:solidFill>
              <a:srgbClr val="F4F6FC"/>
            </a:solidFill>
            <a:ln w="38100" cap="sq">
              <a:solidFill>
                <a:srgbClr val="050A30"/>
              </a:solidFill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4201638" cy="21339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46DCCDD1-BFA2-CA06-DFDD-E7C5DC2FC30E}"/>
              </a:ext>
            </a:extLst>
          </p:cNvPr>
          <p:cNvSpPr txBox="1"/>
          <p:nvPr/>
        </p:nvSpPr>
        <p:spPr>
          <a:xfrm>
            <a:off x="6373505" y="4288896"/>
            <a:ext cx="5957743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7800" b="1" u="sng"/>
              <a:t>THANK YOU!</a:t>
            </a:r>
            <a:endParaRPr lang="en-LB" sz="7800" b="1" u="sng"/>
          </a:p>
        </p:txBody>
      </p:sp>
    </p:spTree>
    <p:extLst>
      <p:ext uri="{BB962C8B-B14F-4D97-AF65-F5344CB8AC3E}">
        <p14:creationId xmlns:p14="http://schemas.microsoft.com/office/powerpoint/2010/main" val="32112122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AE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9525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51435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6096000" y="-9525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6096000" y="51435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2192000" y="-9525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2192000" y="51435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1028700" y="1581027"/>
            <a:ext cx="15141289" cy="7677273"/>
            <a:chOff x="0" y="0"/>
            <a:chExt cx="3987829" cy="20219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987829" cy="2021998"/>
            </a:xfrm>
            <a:custGeom>
              <a:avLst/>
              <a:gdLst/>
              <a:ahLst/>
              <a:cxnLst/>
              <a:rect l="l" t="t" r="r" b="b"/>
              <a:pathLst>
                <a:path w="3987829" h="2021998">
                  <a:moveTo>
                    <a:pt x="10226" y="0"/>
                  </a:moveTo>
                  <a:lnTo>
                    <a:pt x="3977603" y="0"/>
                  </a:lnTo>
                  <a:cubicBezTo>
                    <a:pt x="3980316" y="0"/>
                    <a:pt x="3982917" y="1077"/>
                    <a:pt x="3984834" y="2995"/>
                  </a:cubicBezTo>
                  <a:cubicBezTo>
                    <a:pt x="3986752" y="4913"/>
                    <a:pt x="3987829" y="7514"/>
                    <a:pt x="3987829" y="10226"/>
                  </a:cubicBezTo>
                  <a:lnTo>
                    <a:pt x="3987829" y="2011772"/>
                  </a:lnTo>
                  <a:cubicBezTo>
                    <a:pt x="3987829" y="2017419"/>
                    <a:pt x="3983251" y="2021998"/>
                    <a:pt x="3977603" y="2021998"/>
                  </a:cubicBezTo>
                  <a:lnTo>
                    <a:pt x="10226" y="2021998"/>
                  </a:lnTo>
                  <a:cubicBezTo>
                    <a:pt x="7514" y="2021998"/>
                    <a:pt x="4913" y="2020920"/>
                    <a:pt x="2995" y="2019003"/>
                  </a:cubicBezTo>
                  <a:cubicBezTo>
                    <a:pt x="1077" y="2017085"/>
                    <a:pt x="0" y="2014484"/>
                    <a:pt x="0" y="2011772"/>
                  </a:cubicBezTo>
                  <a:lnTo>
                    <a:pt x="0" y="10226"/>
                  </a:lnTo>
                  <a:cubicBezTo>
                    <a:pt x="0" y="7514"/>
                    <a:pt x="1077" y="4913"/>
                    <a:pt x="2995" y="2995"/>
                  </a:cubicBezTo>
                  <a:cubicBezTo>
                    <a:pt x="4913" y="1077"/>
                    <a:pt x="7514" y="0"/>
                    <a:pt x="10226" y="0"/>
                  </a:cubicBezTo>
                  <a:close/>
                </a:path>
              </a:pathLst>
            </a:custGeom>
            <a:solidFill>
              <a:srgbClr val="050A30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3987829" cy="20600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306205" y="931659"/>
            <a:ext cx="15953095" cy="7957715"/>
            <a:chOff x="0" y="0"/>
            <a:chExt cx="4201638" cy="2095859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201638" cy="2095859"/>
            </a:xfrm>
            <a:custGeom>
              <a:avLst/>
              <a:gdLst/>
              <a:ahLst/>
              <a:cxnLst/>
              <a:rect l="l" t="t" r="r" b="b"/>
              <a:pathLst>
                <a:path w="4201638" h="2095859">
                  <a:moveTo>
                    <a:pt x="9706" y="0"/>
                  </a:moveTo>
                  <a:lnTo>
                    <a:pt x="4191932" y="0"/>
                  </a:lnTo>
                  <a:cubicBezTo>
                    <a:pt x="4197293" y="0"/>
                    <a:pt x="4201638" y="4345"/>
                    <a:pt x="4201638" y="9706"/>
                  </a:cubicBezTo>
                  <a:lnTo>
                    <a:pt x="4201638" y="2086153"/>
                  </a:lnTo>
                  <a:cubicBezTo>
                    <a:pt x="4201638" y="2088728"/>
                    <a:pt x="4200616" y="2091196"/>
                    <a:pt x="4198795" y="2093016"/>
                  </a:cubicBezTo>
                  <a:cubicBezTo>
                    <a:pt x="4196975" y="2094837"/>
                    <a:pt x="4194506" y="2095859"/>
                    <a:pt x="4191932" y="2095859"/>
                  </a:cubicBezTo>
                  <a:lnTo>
                    <a:pt x="9706" y="2095859"/>
                  </a:lnTo>
                  <a:cubicBezTo>
                    <a:pt x="7132" y="2095859"/>
                    <a:pt x="4663" y="2094837"/>
                    <a:pt x="2843" y="2093016"/>
                  </a:cubicBezTo>
                  <a:cubicBezTo>
                    <a:pt x="1023" y="2091196"/>
                    <a:pt x="0" y="2088728"/>
                    <a:pt x="0" y="2086153"/>
                  </a:cubicBezTo>
                  <a:lnTo>
                    <a:pt x="0" y="9706"/>
                  </a:lnTo>
                  <a:cubicBezTo>
                    <a:pt x="0" y="7132"/>
                    <a:pt x="1023" y="4663"/>
                    <a:pt x="2843" y="2843"/>
                  </a:cubicBezTo>
                  <a:cubicBezTo>
                    <a:pt x="4663" y="1023"/>
                    <a:pt x="7132" y="0"/>
                    <a:pt x="9706" y="0"/>
                  </a:cubicBezTo>
                  <a:close/>
                </a:path>
              </a:pathLst>
            </a:custGeom>
            <a:solidFill>
              <a:srgbClr val="F4F6FC"/>
            </a:solidFill>
            <a:ln w="38100" cap="sq">
              <a:solidFill>
                <a:srgbClr val="050A30"/>
              </a:solidFill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4201638" cy="21339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2206819" y="2976121"/>
            <a:ext cx="3086100" cy="3086100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684859"/>
                  </a:lnTo>
                  <a:cubicBezTo>
                    <a:pt x="812800" y="718791"/>
                    <a:pt x="799321" y="751333"/>
                    <a:pt x="775327" y="775327"/>
                  </a:cubicBezTo>
                  <a:cubicBezTo>
                    <a:pt x="751333" y="799321"/>
                    <a:pt x="718791" y="812800"/>
                    <a:pt x="684859" y="812800"/>
                  </a:cubicBezTo>
                  <a:lnTo>
                    <a:pt x="127941" y="812800"/>
                  </a:lnTo>
                  <a:cubicBezTo>
                    <a:pt x="94009" y="812800"/>
                    <a:pt x="61467" y="799321"/>
                    <a:pt x="37473" y="775327"/>
                  </a:cubicBezTo>
                  <a:cubicBezTo>
                    <a:pt x="13479" y="751333"/>
                    <a:pt x="0" y="718791"/>
                    <a:pt x="0" y="684859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solidFill>
              <a:srgbClr val="CAE8FF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 b="1">
                  <a:solidFill>
                    <a:srgbClr val="CAE8FF"/>
                  </a:solidFill>
                  <a:latin typeface="HK Grotesk Medium"/>
                  <a:ea typeface="HK Grotesk Medium"/>
                  <a:cs typeface="HK Grotesk Medium"/>
                  <a:sym typeface="HK Grotesk Medium"/>
                </a:rPr>
                <a:t>B</a:t>
              </a:r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2206819" y="1400052"/>
            <a:ext cx="13874363" cy="15943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1" u="sng">
                <a:solidFill>
                  <a:srgbClr val="00000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Overview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5721535" y="5419663"/>
            <a:ext cx="3086100" cy="3086100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684859"/>
                  </a:lnTo>
                  <a:cubicBezTo>
                    <a:pt x="812800" y="718791"/>
                    <a:pt x="799321" y="751333"/>
                    <a:pt x="775327" y="775327"/>
                  </a:cubicBezTo>
                  <a:cubicBezTo>
                    <a:pt x="751333" y="799321"/>
                    <a:pt x="718791" y="812800"/>
                    <a:pt x="684859" y="812800"/>
                  </a:cubicBezTo>
                  <a:lnTo>
                    <a:pt x="127941" y="812800"/>
                  </a:lnTo>
                  <a:cubicBezTo>
                    <a:pt x="94009" y="812800"/>
                    <a:pt x="61467" y="799321"/>
                    <a:pt x="37473" y="775327"/>
                  </a:cubicBezTo>
                  <a:cubicBezTo>
                    <a:pt x="13479" y="751333"/>
                    <a:pt x="0" y="718791"/>
                    <a:pt x="0" y="684859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solidFill>
              <a:srgbClr val="CAE8FF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9426760" y="2976121"/>
            <a:ext cx="3086100" cy="3086100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684859"/>
                  </a:lnTo>
                  <a:cubicBezTo>
                    <a:pt x="812800" y="718791"/>
                    <a:pt x="799321" y="751333"/>
                    <a:pt x="775327" y="775327"/>
                  </a:cubicBezTo>
                  <a:cubicBezTo>
                    <a:pt x="751333" y="799321"/>
                    <a:pt x="718791" y="812800"/>
                    <a:pt x="684859" y="812800"/>
                  </a:cubicBezTo>
                  <a:lnTo>
                    <a:pt x="127941" y="812800"/>
                  </a:lnTo>
                  <a:cubicBezTo>
                    <a:pt x="94009" y="812800"/>
                    <a:pt x="61467" y="799321"/>
                    <a:pt x="37473" y="775327"/>
                  </a:cubicBezTo>
                  <a:cubicBezTo>
                    <a:pt x="13479" y="751333"/>
                    <a:pt x="0" y="718791"/>
                    <a:pt x="0" y="684859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solidFill>
              <a:srgbClr val="CAE8FF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3131985" y="5419663"/>
            <a:ext cx="3086100" cy="3086100"/>
            <a:chOff x="0" y="0"/>
            <a:chExt cx="812800" cy="8128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684859"/>
                  </a:lnTo>
                  <a:cubicBezTo>
                    <a:pt x="812800" y="718791"/>
                    <a:pt x="799321" y="751333"/>
                    <a:pt x="775327" y="775327"/>
                  </a:cubicBezTo>
                  <a:cubicBezTo>
                    <a:pt x="751333" y="799321"/>
                    <a:pt x="718791" y="812800"/>
                    <a:pt x="684859" y="812800"/>
                  </a:cubicBezTo>
                  <a:lnTo>
                    <a:pt x="127941" y="812800"/>
                  </a:lnTo>
                  <a:cubicBezTo>
                    <a:pt x="94009" y="812800"/>
                    <a:pt x="61467" y="799321"/>
                    <a:pt x="37473" y="775327"/>
                  </a:cubicBezTo>
                  <a:cubicBezTo>
                    <a:pt x="13479" y="751333"/>
                    <a:pt x="0" y="718791"/>
                    <a:pt x="0" y="684859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solidFill>
              <a:srgbClr val="CAE8FF"/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2206819" y="3243226"/>
            <a:ext cx="3086100" cy="15100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19"/>
              </a:lnSpc>
              <a:spcBef>
                <a:spcPct val="0"/>
              </a:spcBef>
            </a:pPr>
            <a:r>
              <a:rPr lang="en-US" sz="4299" b="1">
                <a:solidFill>
                  <a:srgbClr val="000000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Sequence Detector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5721535" y="5923504"/>
            <a:ext cx="3317366" cy="2061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091"/>
              </a:lnSpc>
              <a:spcBef>
                <a:spcPct val="0"/>
              </a:spcBef>
            </a:pPr>
            <a:r>
              <a:rPr lang="en-US" sz="2922" b="1" u="none" strike="noStrike">
                <a:solidFill>
                  <a:srgbClr val="000000"/>
                </a:solidFill>
                <a:latin typeface="+mj-lt"/>
                <a:ea typeface="Quicksand Bold"/>
                <a:cs typeface="Quicksand Bold"/>
                <a:sym typeface="Quicksand Bold"/>
              </a:rPr>
              <a:t>LED </a:t>
            </a:r>
          </a:p>
          <a:p>
            <a:pPr marL="0" lvl="0" indent="0" algn="ctr">
              <a:lnSpc>
                <a:spcPts val="4091"/>
              </a:lnSpc>
              <a:spcBef>
                <a:spcPct val="0"/>
              </a:spcBef>
            </a:pPr>
            <a:r>
              <a:rPr lang="en-US" sz="2922" b="1" u="none" strike="noStrike">
                <a:solidFill>
                  <a:srgbClr val="000000"/>
                </a:solidFill>
                <a:latin typeface="+mj-lt"/>
                <a:ea typeface="Quicksand Bold"/>
                <a:cs typeface="Quicksand Bold"/>
                <a:sym typeface="Quicksand Bold"/>
              </a:rPr>
              <a:t>functionality </a:t>
            </a:r>
          </a:p>
          <a:p>
            <a:pPr marL="0" lvl="0" indent="0" algn="ctr">
              <a:lnSpc>
                <a:spcPts val="4091"/>
              </a:lnSpc>
              <a:spcBef>
                <a:spcPct val="0"/>
              </a:spcBef>
            </a:pPr>
            <a:r>
              <a:rPr lang="en-US" sz="2922" b="1" u="none" strike="noStrike">
                <a:solidFill>
                  <a:srgbClr val="000000"/>
                </a:solidFill>
                <a:latin typeface="+mj-lt"/>
                <a:ea typeface="Quicksand Bold"/>
                <a:cs typeface="Quicksand Bold"/>
                <a:sym typeface="Quicksand Bold"/>
              </a:rPr>
              <a:t>for each </a:t>
            </a:r>
          </a:p>
          <a:p>
            <a:pPr marL="0" lvl="0" indent="0" algn="ctr">
              <a:lnSpc>
                <a:spcPts val="4091"/>
              </a:lnSpc>
              <a:spcBef>
                <a:spcPct val="0"/>
              </a:spcBef>
            </a:pPr>
            <a:r>
              <a:rPr lang="en-US" sz="2922" b="1" u="none" strike="noStrike">
                <a:solidFill>
                  <a:srgbClr val="000000"/>
                </a:solidFill>
                <a:latin typeface="+mj-lt"/>
                <a:ea typeface="Quicksand Bold"/>
                <a:cs typeface="Quicksand Bold"/>
                <a:sym typeface="Quicksand Bold"/>
              </a:rPr>
              <a:t>sequence 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9426760" y="3537866"/>
            <a:ext cx="3086100" cy="7620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  <a:spcBef>
                <a:spcPct val="0"/>
              </a:spcBef>
            </a:pPr>
            <a:r>
              <a:rPr lang="en-US" sz="4499" b="1">
                <a:solidFill>
                  <a:srgbClr val="000000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Counter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3206439" y="6014596"/>
            <a:ext cx="3011646" cy="20307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91"/>
              </a:lnSpc>
            </a:pPr>
            <a:r>
              <a:rPr lang="en-US" sz="2922" b="1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Capless </a:t>
            </a:r>
          </a:p>
          <a:p>
            <a:pPr algn="ctr">
              <a:lnSpc>
                <a:spcPts val="4091"/>
              </a:lnSpc>
            </a:pPr>
            <a:r>
              <a:rPr lang="en-US" sz="2922" b="1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Hack </a:t>
            </a:r>
          </a:p>
          <a:p>
            <a:pPr algn="ctr">
              <a:lnSpc>
                <a:spcPts val="4091"/>
              </a:lnSpc>
            </a:pPr>
            <a:r>
              <a:rPr lang="en-US" sz="2922" b="1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Using </a:t>
            </a:r>
          </a:p>
          <a:p>
            <a:pPr algn="ctr">
              <a:lnSpc>
                <a:spcPts val="4091"/>
              </a:lnSpc>
              <a:spcBef>
                <a:spcPct val="0"/>
              </a:spcBef>
            </a:pPr>
            <a:r>
              <a:rPr lang="en-US" sz="2922" b="1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555 timer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AE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9525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51435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6096000" y="-9525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6096000" y="51435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2192000" y="-9525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2192000" y="51435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1028700" y="1581027"/>
            <a:ext cx="15141289" cy="7677273"/>
            <a:chOff x="0" y="0"/>
            <a:chExt cx="3987829" cy="20219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987829" cy="2021998"/>
            </a:xfrm>
            <a:custGeom>
              <a:avLst/>
              <a:gdLst/>
              <a:ahLst/>
              <a:cxnLst/>
              <a:rect l="l" t="t" r="r" b="b"/>
              <a:pathLst>
                <a:path w="3987829" h="2021998">
                  <a:moveTo>
                    <a:pt x="10226" y="0"/>
                  </a:moveTo>
                  <a:lnTo>
                    <a:pt x="3977603" y="0"/>
                  </a:lnTo>
                  <a:cubicBezTo>
                    <a:pt x="3980316" y="0"/>
                    <a:pt x="3982917" y="1077"/>
                    <a:pt x="3984834" y="2995"/>
                  </a:cubicBezTo>
                  <a:cubicBezTo>
                    <a:pt x="3986752" y="4913"/>
                    <a:pt x="3987829" y="7514"/>
                    <a:pt x="3987829" y="10226"/>
                  </a:cubicBezTo>
                  <a:lnTo>
                    <a:pt x="3987829" y="2011772"/>
                  </a:lnTo>
                  <a:cubicBezTo>
                    <a:pt x="3987829" y="2017419"/>
                    <a:pt x="3983251" y="2021998"/>
                    <a:pt x="3977603" y="2021998"/>
                  </a:cubicBezTo>
                  <a:lnTo>
                    <a:pt x="10226" y="2021998"/>
                  </a:lnTo>
                  <a:cubicBezTo>
                    <a:pt x="7514" y="2021998"/>
                    <a:pt x="4913" y="2020920"/>
                    <a:pt x="2995" y="2019003"/>
                  </a:cubicBezTo>
                  <a:cubicBezTo>
                    <a:pt x="1077" y="2017085"/>
                    <a:pt x="0" y="2014484"/>
                    <a:pt x="0" y="2011772"/>
                  </a:cubicBezTo>
                  <a:lnTo>
                    <a:pt x="0" y="10226"/>
                  </a:lnTo>
                  <a:cubicBezTo>
                    <a:pt x="0" y="7514"/>
                    <a:pt x="1077" y="4913"/>
                    <a:pt x="2995" y="2995"/>
                  </a:cubicBezTo>
                  <a:cubicBezTo>
                    <a:pt x="4913" y="1077"/>
                    <a:pt x="7514" y="0"/>
                    <a:pt x="10226" y="0"/>
                  </a:cubicBezTo>
                  <a:close/>
                </a:path>
              </a:pathLst>
            </a:custGeom>
            <a:solidFill>
              <a:srgbClr val="050A30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3987829" cy="20600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306205" y="1028700"/>
            <a:ext cx="15953095" cy="7957715"/>
            <a:chOff x="0" y="0"/>
            <a:chExt cx="4201638" cy="2095859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201638" cy="2095859"/>
            </a:xfrm>
            <a:custGeom>
              <a:avLst/>
              <a:gdLst/>
              <a:ahLst/>
              <a:cxnLst/>
              <a:rect l="l" t="t" r="r" b="b"/>
              <a:pathLst>
                <a:path w="4201638" h="2095859">
                  <a:moveTo>
                    <a:pt x="9706" y="0"/>
                  </a:moveTo>
                  <a:lnTo>
                    <a:pt x="4191932" y="0"/>
                  </a:lnTo>
                  <a:cubicBezTo>
                    <a:pt x="4197293" y="0"/>
                    <a:pt x="4201638" y="4345"/>
                    <a:pt x="4201638" y="9706"/>
                  </a:cubicBezTo>
                  <a:lnTo>
                    <a:pt x="4201638" y="2086153"/>
                  </a:lnTo>
                  <a:cubicBezTo>
                    <a:pt x="4201638" y="2088728"/>
                    <a:pt x="4200616" y="2091196"/>
                    <a:pt x="4198795" y="2093016"/>
                  </a:cubicBezTo>
                  <a:cubicBezTo>
                    <a:pt x="4196975" y="2094837"/>
                    <a:pt x="4194506" y="2095859"/>
                    <a:pt x="4191932" y="2095859"/>
                  </a:cubicBezTo>
                  <a:lnTo>
                    <a:pt x="9706" y="2095859"/>
                  </a:lnTo>
                  <a:cubicBezTo>
                    <a:pt x="7132" y="2095859"/>
                    <a:pt x="4663" y="2094837"/>
                    <a:pt x="2843" y="2093016"/>
                  </a:cubicBezTo>
                  <a:cubicBezTo>
                    <a:pt x="1023" y="2091196"/>
                    <a:pt x="0" y="2088728"/>
                    <a:pt x="0" y="2086153"/>
                  </a:cubicBezTo>
                  <a:lnTo>
                    <a:pt x="0" y="9706"/>
                  </a:lnTo>
                  <a:cubicBezTo>
                    <a:pt x="0" y="7132"/>
                    <a:pt x="1023" y="4663"/>
                    <a:pt x="2843" y="2843"/>
                  </a:cubicBezTo>
                  <a:cubicBezTo>
                    <a:pt x="4663" y="1023"/>
                    <a:pt x="7132" y="0"/>
                    <a:pt x="9706" y="0"/>
                  </a:cubicBezTo>
                  <a:close/>
                </a:path>
              </a:pathLst>
            </a:custGeom>
            <a:solidFill>
              <a:srgbClr val="F4F6FC"/>
            </a:solidFill>
            <a:ln w="38100" cap="sq">
              <a:solidFill>
                <a:srgbClr val="050A30"/>
              </a:solidFill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4201638" cy="21339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2152288" y="4548080"/>
            <a:ext cx="8505991" cy="2957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b="1">
                <a:solidFill>
                  <a:srgbClr val="000000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This project revolves around building a logic-controlled board. In our approach, we first checked SW2 to determine the next state which is the sequence detector or locking state. The seqyence detector is a sequencial circuit reated to a combinational circuit (counter and leds)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11849462" y="3154076"/>
            <a:ext cx="4286250" cy="4286250"/>
            <a:chOff x="0" y="0"/>
            <a:chExt cx="5715000" cy="5715000"/>
          </a:xfrm>
        </p:grpSpPr>
        <p:sp>
          <p:nvSpPr>
            <p:cNvPr id="16" name="AutoShape 16"/>
            <p:cNvSpPr/>
            <p:nvPr/>
          </p:nvSpPr>
          <p:spPr>
            <a:xfrm>
              <a:off x="0" y="1185126"/>
              <a:ext cx="5715000" cy="0"/>
            </a:xfrm>
            <a:prstGeom prst="line">
              <a:avLst/>
            </a:prstGeom>
            <a:ln w="317500" cap="rnd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7" name="AutoShape 17"/>
            <p:cNvSpPr/>
            <p:nvPr/>
          </p:nvSpPr>
          <p:spPr>
            <a:xfrm>
              <a:off x="0" y="1854075"/>
              <a:ext cx="5715000" cy="0"/>
            </a:xfrm>
            <a:prstGeom prst="line">
              <a:avLst/>
            </a:prstGeom>
            <a:ln w="317500" cap="rnd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8" name="AutoShape 18"/>
            <p:cNvSpPr/>
            <p:nvPr/>
          </p:nvSpPr>
          <p:spPr>
            <a:xfrm>
              <a:off x="0" y="2523025"/>
              <a:ext cx="5715000" cy="0"/>
            </a:xfrm>
            <a:prstGeom prst="line">
              <a:avLst/>
            </a:prstGeom>
            <a:ln w="317500" cap="rnd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9" name="AutoShape 19"/>
            <p:cNvSpPr/>
            <p:nvPr/>
          </p:nvSpPr>
          <p:spPr>
            <a:xfrm>
              <a:off x="0" y="3191975"/>
              <a:ext cx="5715000" cy="0"/>
            </a:xfrm>
            <a:prstGeom prst="line">
              <a:avLst/>
            </a:prstGeom>
            <a:ln w="317500" cap="rnd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0" name="AutoShape 20"/>
            <p:cNvSpPr/>
            <p:nvPr/>
          </p:nvSpPr>
          <p:spPr>
            <a:xfrm>
              <a:off x="0" y="3860925"/>
              <a:ext cx="5715000" cy="0"/>
            </a:xfrm>
            <a:prstGeom prst="line">
              <a:avLst/>
            </a:prstGeom>
            <a:ln w="317500" cap="rnd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1" name="AutoShape 21"/>
            <p:cNvSpPr/>
            <p:nvPr/>
          </p:nvSpPr>
          <p:spPr>
            <a:xfrm>
              <a:off x="0" y="4529874"/>
              <a:ext cx="5715000" cy="0"/>
            </a:xfrm>
            <a:prstGeom prst="line">
              <a:avLst/>
            </a:prstGeom>
            <a:ln w="317500" cap="rnd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2" name="AutoShape 22"/>
            <p:cNvSpPr/>
            <p:nvPr/>
          </p:nvSpPr>
          <p:spPr>
            <a:xfrm flipV="1">
              <a:off x="1184240" y="0"/>
              <a:ext cx="0" cy="5715000"/>
            </a:xfrm>
            <a:prstGeom prst="line">
              <a:avLst/>
            </a:prstGeom>
            <a:ln w="317500" cap="rnd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3" name="AutoShape 23"/>
            <p:cNvSpPr/>
            <p:nvPr/>
          </p:nvSpPr>
          <p:spPr>
            <a:xfrm flipV="1">
              <a:off x="1853189" y="0"/>
              <a:ext cx="0" cy="5715000"/>
            </a:xfrm>
            <a:prstGeom prst="line">
              <a:avLst/>
            </a:prstGeom>
            <a:ln w="317500" cap="rnd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4" name="AutoShape 24"/>
            <p:cNvSpPr/>
            <p:nvPr/>
          </p:nvSpPr>
          <p:spPr>
            <a:xfrm flipV="1">
              <a:off x="2522139" y="0"/>
              <a:ext cx="0" cy="5715000"/>
            </a:xfrm>
            <a:prstGeom prst="line">
              <a:avLst/>
            </a:prstGeom>
            <a:ln w="317500" cap="rnd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5" name="AutoShape 25"/>
            <p:cNvSpPr/>
            <p:nvPr/>
          </p:nvSpPr>
          <p:spPr>
            <a:xfrm flipV="1">
              <a:off x="3191089" y="0"/>
              <a:ext cx="0" cy="5715000"/>
            </a:xfrm>
            <a:prstGeom prst="line">
              <a:avLst/>
            </a:prstGeom>
            <a:ln w="317500" cap="rnd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6" name="AutoShape 26"/>
            <p:cNvSpPr/>
            <p:nvPr/>
          </p:nvSpPr>
          <p:spPr>
            <a:xfrm flipV="1">
              <a:off x="3860039" y="0"/>
              <a:ext cx="0" cy="5715000"/>
            </a:xfrm>
            <a:prstGeom prst="line">
              <a:avLst/>
            </a:prstGeom>
            <a:ln w="317500" cap="rnd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7" name="AutoShape 27"/>
            <p:cNvSpPr/>
            <p:nvPr/>
          </p:nvSpPr>
          <p:spPr>
            <a:xfrm flipV="1">
              <a:off x="4528988" y="0"/>
              <a:ext cx="0" cy="5715000"/>
            </a:xfrm>
            <a:prstGeom prst="line">
              <a:avLst/>
            </a:prstGeom>
            <a:ln w="317500" cap="rnd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grpSp>
          <p:nvGrpSpPr>
            <p:cNvPr id="28" name="Group 28"/>
            <p:cNvGrpSpPr/>
            <p:nvPr/>
          </p:nvGrpSpPr>
          <p:grpSpPr>
            <a:xfrm>
              <a:off x="444500" y="444500"/>
              <a:ext cx="4826000" cy="4826000"/>
              <a:chOff x="0" y="0"/>
              <a:chExt cx="1395072" cy="1395072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0" y="0"/>
                <a:ext cx="1395072" cy="1395072"/>
              </a:xfrm>
              <a:custGeom>
                <a:avLst/>
                <a:gdLst/>
                <a:ahLst/>
                <a:cxnLst/>
                <a:rect l="l" t="t" r="r" b="b"/>
                <a:pathLst>
                  <a:path w="1395072" h="1395072">
                    <a:moveTo>
                      <a:pt x="53474" y="0"/>
                    </a:moveTo>
                    <a:lnTo>
                      <a:pt x="1341599" y="0"/>
                    </a:lnTo>
                    <a:cubicBezTo>
                      <a:pt x="1355781" y="0"/>
                      <a:pt x="1369382" y="5634"/>
                      <a:pt x="1379410" y="15662"/>
                    </a:cubicBezTo>
                    <a:cubicBezTo>
                      <a:pt x="1389439" y="25690"/>
                      <a:pt x="1395072" y="39292"/>
                      <a:pt x="1395072" y="53474"/>
                    </a:cubicBezTo>
                    <a:lnTo>
                      <a:pt x="1395072" y="1341599"/>
                    </a:lnTo>
                    <a:cubicBezTo>
                      <a:pt x="1395072" y="1371131"/>
                      <a:pt x="1371131" y="1395072"/>
                      <a:pt x="1341599" y="1395072"/>
                    </a:cubicBezTo>
                    <a:lnTo>
                      <a:pt x="53474" y="1395072"/>
                    </a:lnTo>
                    <a:cubicBezTo>
                      <a:pt x="23941" y="1395072"/>
                      <a:pt x="0" y="1371131"/>
                      <a:pt x="0" y="1341599"/>
                    </a:cubicBezTo>
                    <a:lnTo>
                      <a:pt x="0" y="53474"/>
                    </a:lnTo>
                    <a:cubicBezTo>
                      <a:pt x="0" y="23941"/>
                      <a:pt x="23941" y="0"/>
                      <a:pt x="53474" y="0"/>
                    </a:cubicBezTo>
                    <a:close/>
                  </a:path>
                </a:pathLst>
              </a:custGeom>
              <a:solidFill>
                <a:srgbClr val="F4F6FC"/>
              </a:solidFill>
              <a:ln w="95250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30" name="TextBox 30"/>
              <p:cNvSpPr txBox="1"/>
              <p:nvPr/>
            </p:nvSpPr>
            <p:spPr>
              <a:xfrm>
                <a:off x="0" y="-38100"/>
                <a:ext cx="1395072" cy="1433172"/>
              </a:xfrm>
              <a:prstGeom prst="rect">
                <a:avLst/>
              </a:prstGeom>
            </p:spPr>
            <p:txBody>
              <a:bodyPr lIns="32516" tIns="32516" rIns="32516" bIns="32516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31" name="AutoShape 31"/>
            <p:cNvSpPr/>
            <p:nvPr/>
          </p:nvSpPr>
          <p:spPr>
            <a:xfrm>
              <a:off x="1963993" y="1166288"/>
              <a:ext cx="535040" cy="913980"/>
            </a:xfrm>
            <a:prstGeom prst="line">
              <a:avLst/>
            </a:prstGeom>
            <a:ln w="889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2" name="AutoShape 32"/>
            <p:cNvSpPr/>
            <p:nvPr/>
          </p:nvSpPr>
          <p:spPr>
            <a:xfrm flipH="1">
              <a:off x="3167983" y="1429496"/>
              <a:ext cx="535040" cy="650772"/>
            </a:xfrm>
            <a:prstGeom prst="line">
              <a:avLst/>
            </a:prstGeom>
            <a:ln w="889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3" name="AutoShape 33"/>
            <p:cNvSpPr/>
            <p:nvPr/>
          </p:nvSpPr>
          <p:spPr>
            <a:xfrm>
              <a:off x="3459543" y="2731041"/>
              <a:ext cx="586857" cy="866015"/>
            </a:xfrm>
            <a:prstGeom prst="line">
              <a:avLst/>
            </a:prstGeom>
            <a:ln w="889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4" name="AutoShape 34"/>
            <p:cNvSpPr/>
            <p:nvPr/>
          </p:nvSpPr>
          <p:spPr>
            <a:xfrm>
              <a:off x="942920" y="3173137"/>
              <a:ext cx="393127" cy="1074692"/>
            </a:xfrm>
            <a:prstGeom prst="line">
              <a:avLst/>
            </a:prstGeom>
            <a:ln w="889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grpSp>
          <p:nvGrpSpPr>
            <p:cNvPr id="35" name="Group 35"/>
            <p:cNvGrpSpPr/>
            <p:nvPr/>
          </p:nvGrpSpPr>
          <p:grpSpPr>
            <a:xfrm>
              <a:off x="757137" y="778723"/>
              <a:ext cx="1206856" cy="2603090"/>
              <a:chOff x="0" y="0"/>
              <a:chExt cx="372435" cy="803312"/>
            </a:xfrm>
          </p:grpSpPr>
          <p:sp>
            <p:nvSpPr>
              <p:cNvPr id="36" name="Freeform 36"/>
              <p:cNvSpPr/>
              <p:nvPr/>
            </p:nvSpPr>
            <p:spPr>
              <a:xfrm>
                <a:off x="0" y="0"/>
                <a:ext cx="372435" cy="803312"/>
              </a:xfrm>
              <a:custGeom>
                <a:avLst/>
                <a:gdLst/>
                <a:ahLst/>
                <a:cxnLst/>
                <a:rect l="l" t="t" r="r" b="b"/>
                <a:pathLst>
                  <a:path w="372435" h="803312">
                    <a:moveTo>
                      <a:pt x="128299" y="0"/>
                    </a:moveTo>
                    <a:lnTo>
                      <a:pt x="244136" y="0"/>
                    </a:lnTo>
                    <a:cubicBezTo>
                      <a:pt x="278163" y="0"/>
                      <a:pt x="310796" y="13517"/>
                      <a:pt x="334857" y="37578"/>
                    </a:cubicBezTo>
                    <a:cubicBezTo>
                      <a:pt x="358918" y="61639"/>
                      <a:pt x="372435" y="94272"/>
                      <a:pt x="372435" y="128299"/>
                    </a:cubicBezTo>
                    <a:lnTo>
                      <a:pt x="372435" y="675013"/>
                    </a:lnTo>
                    <a:cubicBezTo>
                      <a:pt x="372435" y="709040"/>
                      <a:pt x="358918" y="741673"/>
                      <a:pt x="334857" y="765734"/>
                    </a:cubicBezTo>
                    <a:cubicBezTo>
                      <a:pt x="310796" y="789795"/>
                      <a:pt x="278163" y="803312"/>
                      <a:pt x="244136" y="803312"/>
                    </a:cubicBezTo>
                    <a:lnTo>
                      <a:pt x="128299" y="803312"/>
                    </a:lnTo>
                    <a:cubicBezTo>
                      <a:pt x="94272" y="803312"/>
                      <a:pt x="61639" y="789795"/>
                      <a:pt x="37578" y="765734"/>
                    </a:cubicBezTo>
                    <a:cubicBezTo>
                      <a:pt x="13517" y="741673"/>
                      <a:pt x="0" y="709040"/>
                      <a:pt x="0" y="675013"/>
                    </a:cubicBezTo>
                    <a:lnTo>
                      <a:pt x="0" y="128299"/>
                    </a:lnTo>
                    <a:cubicBezTo>
                      <a:pt x="0" y="94272"/>
                      <a:pt x="13517" y="61639"/>
                      <a:pt x="37578" y="37578"/>
                    </a:cubicBezTo>
                    <a:cubicBezTo>
                      <a:pt x="61639" y="13517"/>
                      <a:pt x="94272" y="0"/>
                      <a:pt x="128299" y="0"/>
                    </a:cubicBezTo>
                    <a:close/>
                  </a:path>
                </a:pathLst>
              </a:custGeom>
              <a:solidFill>
                <a:srgbClr val="CAE8FF"/>
              </a:solidFill>
              <a:ln w="47625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37" name="TextBox 37"/>
              <p:cNvSpPr txBox="1"/>
              <p:nvPr/>
            </p:nvSpPr>
            <p:spPr>
              <a:xfrm>
                <a:off x="0" y="-47625"/>
                <a:ext cx="372435" cy="850937"/>
              </a:xfrm>
              <a:prstGeom prst="rect">
                <a:avLst/>
              </a:prstGeom>
            </p:spPr>
            <p:txBody>
              <a:bodyPr lIns="32516" tIns="32516" rIns="32516" bIns="32516" rtlCol="0" anchor="ctr"/>
              <a:lstStyle/>
              <a:p>
                <a:pPr algn="ctr">
                  <a:lnSpc>
                    <a:spcPts val="2939"/>
                  </a:lnSpc>
                </a:pPr>
                <a:endParaRPr/>
              </a:p>
            </p:txBody>
          </p:sp>
        </p:grpSp>
        <p:grpSp>
          <p:nvGrpSpPr>
            <p:cNvPr id="38" name="Group 38"/>
            <p:cNvGrpSpPr/>
            <p:nvPr/>
          </p:nvGrpSpPr>
          <p:grpSpPr>
            <a:xfrm>
              <a:off x="3703022" y="778723"/>
              <a:ext cx="1206856" cy="1301545"/>
              <a:chOff x="0" y="0"/>
              <a:chExt cx="372435" cy="401656"/>
            </a:xfrm>
          </p:grpSpPr>
          <p:sp>
            <p:nvSpPr>
              <p:cNvPr id="39" name="Freeform 39"/>
              <p:cNvSpPr/>
              <p:nvPr/>
            </p:nvSpPr>
            <p:spPr>
              <a:xfrm>
                <a:off x="0" y="0"/>
                <a:ext cx="372435" cy="401656"/>
              </a:xfrm>
              <a:custGeom>
                <a:avLst/>
                <a:gdLst/>
                <a:ahLst/>
                <a:cxnLst/>
                <a:rect l="l" t="t" r="r" b="b"/>
                <a:pathLst>
                  <a:path w="372435" h="401656">
                    <a:moveTo>
                      <a:pt x="128299" y="0"/>
                    </a:moveTo>
                    <a:lnTo>
                      <a:pt x="244136" y="0"/>
                    </a:lnTo>
                    <a:cubicBezTo>
                      <a:pt x="278163" y="0"/>
                      <a:pt x="310796" y="13517"/>
                      <a:pt x="334857" y="37578"/>
                    </a:cubicBezTo>
                    <a:cubicBezTo>
                      <a:pt x="358918" y="61639"/>
                      <a:pt x="372435" y="94272"/>
                      <a:pt x="372435" y="128299"/>
                    </a:cubicBezTo>
                    <a:lnTo>
                      <a:pt x="372435" y="273357"/>
                    </a:lnTo>
                    <a:cubicBezTo>
                      <a:pt x="372435" y="307384"/>
                      <a:pt x="358918" y="340017"/>
                      <a:pt x="334857" y="364078"/>
                    </a:cubicBezTo>
                    <a:cubicBezTo>
                      <a:pt x="310796" y="388139"/>
                      <a:pt x="278163" y="401656"/>
                      <a:pt x="244136" y="401656"/>
                    </a:cubicBezTo>
                    <a:lnTo>
                      <a:pt x="128299" y="401656"/>
                    </a:lnTo>
                    <a:cubicBezTo>
                      <a:pt x="94272" y="401656"/>
                      <a:pt x="61639" y="388139"/>
                      <a:pt x="37578" y="364078"/>
                    </a:cubicBezTo>
                    <a:cubicBezTo>
                      <a:pt x="13517" y="340017"/>
                      <a:pt x="0" y="307384"/>
                      <a:pt x="0" y="273357"/>
                    </a:cubicBezTo>
                    <a:lnTo>
                      <a:pt x="0" y="128299"/>
                    </a:lnTo>
                    <a:cubicBezTo>
                      <a:pt x="0" y="94272"/>
                      <a:pt x="13517" y="61639"/>
                      <a:pt x="37578" y="37578"/>
                    </a:cubicBezTo>
                    <a:cubicBezTo>
                      <a:pt x="61639" y="13517"/>
                      <a:pt x="94272" y="0"/>
                      <a:pt x="128299" y="0"/>
                    </a:cubicBezTo>
                    <a:close/>
                  </a:path>
                </a:pathLst>
              </a:custGeom>
              <a:solidFill>
                <a:srgbClr val="F4F6FC"/>
              </a:solidFill>
              <a:ln w="47625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40" name="TextBox 40"/>
              <p:cNvSpPr txBox="1"/>
              <p:nvPr/>
            </p:nvSpPr>
            <p:spPr>
              <a:xfrm>
                <a:off x="0" y="-47625"/>
                <a:ext cx="372435" cy="449281"/>
              </a:xfrm>
              <a:prstGeom prst="rect">
                <a:avLst/>
              </a:prstGeom>
            </p:spPr>
            <p:txBody>
              <a:bodyPr lIns="32516" tIns="32516" rIns="32516" bIns="32516" rtlCol="0" anchor="ctr"/>
              <a:lstStyle/>
              <a:p>
                <a:pPr algn="ctr">
                  <a:lnSpc>
                    <a:spcPts val="2939"/>
                  </a:lnSpc>
                </a:pPr>
                <a:endParaRPr/>
              </a:p>
            </p:txBody>
          </p:sp>
        </p:grpSp>
        <p:grpSp>
          <p:nvGrpSpPr>
            <p:cNvPr id="41" name="Group 41"/>
            <p:cNvGrpSpPr/>
            <p:nvPr/>
          </p:nvGrpSpPr>
          <p:grpSpPr>
            <a:xfrm>
              <a:off x="1336047" y="3597056"/>
              <a:ext cx="627946" cy="1301545"/>
              <a:chOff x="0" y="0"/>
              <a:chExt cx="193784" cy="401656"/>
            </a:xfrm>
          </p:grpSpPr>
          <p:sp>
            <p:nvSpPr>
              <p:cNvPr id="42" name="Freeform 42"/>
              <p:cNvSpPr/>
              <p:nvPr/>
            </p:nvSpPr>
            <p:spPr>
              <a:xfrm>
                <a:off x="0" y="0"/>
                <a:ext cx="193784" cy="401656"/>
              </a:xfrm>
              <a:custGeom>
                <a:avLst/>
                <a:gdLst/>
                <a:ahLst/>
                <a:cxnLst/>
                <a:rect l="l" t="t" r="r" b="b"/>
                <a:pathLst>
                  <a:path w="193784" h="401656">
                    <a:moveTo>
                      <a:pt x="96892" y="0"/>
                    </a:moveTo>
                    <a:lnTo>
                      <a:pt x="96892" y="0"/>
                    </a:lnTo>
                    <a:cubicBezTo>
                      <a:pt x="150404" y="0"/>
                      <a:pt x="193784" y="43380"/>
                      <a:pt x="193784" y="96892"/>
                    </a:cubicBezTo>
                    <a:lnTo>
                      <a:pt x="193784" y="304764"/>
                    </a:lnTo>
                    <a:cubicBezTo>
                      <a:pt x="193784" y="358276"/>
                      <a:pt x="150404" y="401656"/>
                      <a:pt x="96892" y="401656"/>
                    </a:cubicBezTo>
                    <a:lnTo>
                      <a:pt x="96892" y="401656"/>
                    </a:lnTo>
                    <a:cubicBezTo>
                      <a:pt x="43380" y="401656"/>
                      <a:pt x="0" y="358276"/>
                      <a:pt x="0" y="304764"/>
                    </a:cubicBezTo>
                    <a:lnTo>
                      <a:pt x="0" y="96892"/>
                    </a:lnTo>
                    <a:cubicBezTo>
                      <a:pt x="0" y="43380"/>
                      <a:pt x="43380" y="0"/>
                      <a:pt x="96892" y="0"/>
                    </a:cubicBezTo>
                    <a:close/>
                  </a:path>
                </a:pathLst>
              </a:custGeom>
              <a:solidFill>
                <a:srgbClr val="F4F6FC"/>
              </a:solidFill>
              <a:ln w="47625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43" name="TextBox 43"/>
              <p:cNvSpPr txBox="1"/>
              <p:nvPr/>
            </p:nvSpPr>
            <p:spPr>
              <a:xfrm>
                <a:off x="0" y="-47625"/>
                <a:ext cx="193784" cy="449281"/>
              </a:xfrm>
              <a:prstGeom prst="rect">
                <a:avLst/>
              </a:prstGeom>
            </p:spPr>
            <p:txBody>
              <a:bodyPr lIns="32516" tIns="32516" rIns="32516" bIns="32516" rtlCol="0" anchor="ctr"/>
              <a:lstStyle/>
              <a:p>
                <a:pPr algn="ctr">
                  <a:lnSpc>
                    <a:spcPts val="2939"/>
                  </a:lnSpc>
                </a:pPr>
                <a:endParaRPr/>
              </a:p>
            </p:txBody>
          </p:sp>
        </p:grpSp>
        <p:grpSp>
          <p:nvGrpSpPr>
            <p:cNvPr id="44" name="Group 44"/>
            <p:cNvGrpSpPr/>
            <p:nvPr/>
          </p:nvGrpSpPr>
          <p:grpSpPr>
            <a:xfrm>
              <a:off x="1929516" y="3597056"/>
              <a:ext cx="627946" cy="1301545"/>
              <a:chOff x="0" y="0"/>
              <a:chExt cx="193784" cy="401656"/>
            </a:xfrm>
          </p:grpSpPr>
          <p:sp>
            <p:nvSpPr>
              <p:cNvPr id="45" name="Freeform 45"/>
              <p:cNvSpPr/>
              <p:nvPr/>
            </p:nvSpPr>
            <p:spPr>
              <a:xfrm>
                <a:off x="0" y="0"/>
                <a:ext cx="193784" cy="401656"/>
              </a:xfrm>
              <a:custGeom>
                <a:avLst/>
                <a:gdLst/>
                <a:ahLst/>
                <a:cxnLst/>
                <a:rect l="l" t="t" r="r" b="b"/>
                <a:pathLst>
                  <a:path w="193784" h="401656">
                    <a:moveTo>
                      <a:pt x="96892" y="0"/>
                    </a:moveTo>
                    <a:lnTo>
                      <a:pt x="96892" y="0"/>
                    </a:lnTo>
                    <a:cubicBezTo>
                      <a:pt x="150404" y="0"/>
                      <a:pt x="193784" y="43380"/>
                      <a:pt x="193784" y="96892"/>
                    </a:cubicBezTo>
                    <a:lnTo>
                      <a:pt x="193784" y="304764"/>
                    </a:lnTo>
                    <a:cubicBezTo>
                      <a:pt x="193784" y="358276"/>
                      <a:pt x="150404" y="401656"/>
                      <a:pt x="96892" y="401656"/>
                    </a:cubicBezTo>
                    <a:lnTo>
                      <a:pt x="96892" y="401656"/>
                    </a:lnTo>
                    <a:cubicBezTo>
                      <a:pt x="43380" y="401656"/>
                      <a:pt x="0" y="358276"/>
                      <a:pt x="0" y="304764"/>
                    </a:cubicBezTo>
                    <a:lnTo>
                      <a:pt x="0" y="96892"/>
                    </a:lnTo>
                    <a:cubicBezTo>
                      <a:pt x="0" y="43380"/>
                      <a:pt x="43380" y="0"/>
                      <a:pt x="96892" y="0"/>
                    </a:cubicBezTo>
                    <a:close/>
                  </a:path>
                </a:pathLst>
              </a:custGeom>
              <a:solidFill>
                <a:srgbClr val="F4F6FC"/>
              </a:solidFill>
              <a:ln w="47625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46" name="TextBox 46"/>
              <p:cNvSpPr txBox="1"/>
              <p:nvPr/>
            </p:nvSpPr>
            <p:spPr>
              <a:xfrm>
                <a:off x="0" y="-47625"/>
                <a:ext cx="193784" cy="449281"/>
              </a:xfrm>
              <a:prstGeom prst="rect">
                <a:avLst/>
              </a:prstGeom>
            </p:spPr>
            <p:txBody>
              <a:bodyPr lIns="32516" tIns="32516" rIns="32516" bIns="32516" rtlCol="0" anchor="ctr"/>
              <a:lstStyle/>
              <a:p>
                <a:pPr algn="ctr">
                  <a:lnSpc>
                    <a:spcPts val="2939"/>
                  </a:lnSpc>
                </a:pPr>
                <a:endParaRPr/>
              </a:p>
            </p:txBody>
          </p:sp>
        </p:grpSp>
        <p:grpSp>
          <p:nvGrpSpPr>
            <p:cNvPr id="47" name="Group 47"/>
            <p:cNvGrpSpPr/>
            <p:nvPr/>
          </p:nvGrpSpPr>
          <p:grpSpPr>
            <a:xfrm>
              <a:off x="2522984" y="3597056"/>
              <a:ext cx="627946" cy="1301545"/>
              <a:chOff x="0" y="0"/>
              <a:chExt cx="193784" cy="401656"/>
            </a:xfrm>
          </p:grpSpPr>
          <p:sp>
            <p:nvSpPr>
              <p:cNvPr id="48" name="Freeform 48"/>
              <p:cNvSpPr/>
              <p:nvPr/>
            </p:nvSpPr>
            <p:spPr>
              <a:xfrm>
                <a:off x="0" y="0"/>
                <a:ext cx="193784" cy="401656"/>
              </a:xfrm>
              <a:custGeom>
                <a:avLst/>
                <a:gdLst/>
                <a:ahLst/>
                <a:cxnLst/>
                <a:rect l="l" t="t" r="r" b="b"/>
                <a:pathLst>
                  <a:path w="193784" h="401656">
                    <a:moveTo>
                      <a:pt x="96892" y="0"/>
                    </a:moveTo>
                    <a:lnTo>
                      <a:pt x="96892" y="0"/>
                    </a:lnTo>
                    <a:cubicBezTo>
                      <a:pt x="150404" y="0"/>
                      <a:pt x="193784" y="43380"/>
                      <a:pt x="193784" y="96892"/>
                    </a:cubicBezTo>
                    <a:lnTo>
                      <a:pt x="193784" y="304764"/>
                    </a:lnTo>
                    <a:cubicBezTo>
                      <a:pt x="193784" y="358276"/>
                      <a:pt x="150404" y="401656"/>
                      <a:pt x="96892" y="401656"/>
                    </a:cubicBezTo>
                    <a:lnTo>
                      <a:pt x="96892" y="401656"/>
                    </a:lnTo>
                    <a:cubicBezTo>
                      <a:pt x="43380" y="401656"/>
                      <a:pt x="0" y="358276"/>
                      <a:pt x="0" y="304764"/>
                    </a:cubicBezTo>
                    <a:lnTo>
                      <a:pt x="0" y="96892"/>
                    </a:lnTo>
                    <a:cubicBezTo>
                      <a:pt x="0" y="43380"/>
                      <a:pt x="43380" y="0"/>
                      <a:pt x="96892" y="0"/>
                    </a:cubicBezTo>
                    <a:close/>
                  </a:path>
                </a:pathLst>
              </a:custGeom>
              <a:solidFill>
                <a:srgbClr val="F4F6FC"/>
              </a:solidFill>
              <a:ln w="47625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49" name="TextBox 49"/>
              <p:cNvSpPr txBox="1"/>
              <p:nvPr/>
            </p:nvSpPr>
            <p:spPr>
              <a:xfrm>
                <a:off x="0" y="-47625"/>
                <a:ext cx="193784" cy="449281"/>
              </a:xfrm>
              <a:prstGeom prst="rect">
                <a:avLst/>
              </a:prstGeom>
            </p:spPr>
            <p:txBody>
              <a:bodyPr lIns="32516" tIns="32516" rIns="32516" bIns="32516" rtlCol="0" anchor="ctr"/>
              <a:lstStyle/>
              <a:p>
                <a:pPr algn="ctr">
                  <a:lnSpc>
                    <a:spcPts val="2939"/>
                  </a:lnSpc>
                </a:pPr>
                <a:endParaRPr/>
              </a:p>
            </p:txBody>
          </p:sp>
        </p:grpSp>
        <p:grpSp>
          <p:nvGrpSpPr>
            <p:cNvPr id="50" name="Group 50"/>
            <p:cNvGrpSpPr/>
            <p:nvPr/>
          </p:nvGrpSpPr>
          <p:grpSpPr>
            <a:xfrm>
              <a:off x="3116453" y="3597056"/>
              <a:ext cx="627946" cy="1301545"/>
              <a:chOff x="0" y="0"/>
              <a:chExt cx="193784" cy="401656"/>
            </a:xfrm>
          </p:grpSpPr>
          <p:sp>
            <p:nvSpPr>
              <p:cNvPr id="51" name="Freeform 51"/>
              <p:cNvSpPr/>
              <p:nvPr/>
            </p:nvSpPr>
            <p:spPr>
              <a:xfrm>
                <a:off x="0" y="0"/>
                <a:ext cx="193784" cy="401656"/>
              </a:xfrm>
              <a:custGeom>
                <a:avLst/>
                <a:gdLst/>
                <a:ahLst/>
                <a:cxnLst/>
                <a:rect l="l" t="t" r="r" b="b"/>
                <a:pathLst>
                  <a:path w="193784" h="401656">
                    <a:moveTo>
                      <a:pt x="96892" y="0"/>
                    </a:moveTo>
                    <a:lnTo>
                      <a:pt x="96892" y="0"/>
                    </a:lnTo>
                    <a:cubicBezTo>
                      <a:pt x="150404" y="0"/>
                      <a:pt x="193784" y="43380"/>
                      <a:pt x="193784" y="96892"/>
                    </a:cubicBezTo>
                    <a:lnTo>
                      <a:pt x="193784" y="304764"/>
                    </a:lnTo>
                    <a:cubicBezTo>
                      <a:pt x="193784" y="358276"/>
                      <a:pt x="150404" y="401656"/>
                      <a:pt x="96892" y="401656"/>
                    </a:cubicBezTo>
                    <a:lnTo>
                      <a:pt x="96892" y="401656"/>
                    </a:lnTo>
                    <a:cubicBezTo>
                      <a:pt x="43380" y="401656"/>
                      <a:pt x="0" y="358276"/>
                      <a:pt x="0" y="304764"/>
                    </a:cubicBezTo>
                    <a:lnTo>
                      <a:pt x="0" y="96892"/>
                    </a:lnTo>
                    <a:cubicBezTo>
                      <a:pt x="0" y="43380"/>
                      <a:pt x="43380" y="0"/>
                      <a:pt x="96892" y="0"/>
                    </a:cubicBezTo>
                    <a:close/>
                  </a:path>
                </a:pathLst>
              </a:custGeom>
              <a:solidFill>
                <a:srgbClr val="F4F6FC"/>
              </a:solidFill>
              <a:ln w="47625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52" name="TextBox 52"/>
              <p:cNvSpPr txBox="1"/>
              <p:nvPr/>
            </p:nvSpPr>
            <p:spPr>
              <a:xfrm>
                <a:off x="0" y="-47625"/>
                <a:ext cx="193784" cy="449281"/>
              </a:xfrm>
              <a:prstGeom prst="rect">
                <a:avLst/>
              </a:prstGeom>
            </p:spPr>
            <p:txBody>
              <a:bodyPr lIns="32516" tIns="32516" rIns="32516" bIns="32516" rtlCol="0" anchor="ctr"/>
              <a:lstStyle/>
              <a:p>
                <a:pPr algn="ctr">
                  <a:lnSpc>
                    <a:spcPts val="2939"/>
                  </a:lnSpc>
                </a:pPr>
                <a:endParaRPr/>
              </a:p>
            </p:txBody>
          </p:sp>
        </p:grpSp>
        <p:grpSp>
          <p:nvGrpSpPr>
            <p:cNvPr id="53" name="Group 53"/>
            <p:cNvGrpSpPr/>
            <p:nvPr/>
          </p:nvGrpSpPr>
          <p:grpSpPr>
            <a:xfrm>
              <a:off x="3709921" y="3597056"/>
              <a:ext cx="627946" cy="1301545"/>
              <a:chOff x="0" y="0"/>
              <a:chExt cx="193784" cy="401656"/>
            </a:xfrm>
          </p:grpSpPr>
          <p:sp>
            <p:nvSpPr>
              <p:cNvPr id="54" name="Freeform 54"/>
              <p:cNvSpPr/>
              <p:nvPr/>
            </p:nvSpPr>
            <p:spPr>
              <a:xfrm>
                <a:off x="0" y="0"/>
                <a:ext cx="193784" cy="401656"/>
              </a:xfrm>
              <a:custGeom>
                <a:avLst/>
                <a:gdLst/>
                <a:ahLst/>
                <a:cxnLst/>
                <a:rect l="l" t="t" r="r" b="b"/>
                <a:pathLst>
                  <a:path w="193784" h="401656">
                    <a:moveTo>
                      <a:pt x="96892" y="0"/>
                    </a:moveTo>
                    <a:lnTo>
                      <a:pt x="96892" y="0"/>
                    </a:lnTo>
                    <a:cubicBezTo>
                      <a:pt x="150404" y="0"/>
                      <a:pt x="193784" y="43380"/>
                      <a:pt x="193784" y="96892"/>
                    </a:cubicBezTo>
                    <a:lnTo>
                      <a:pt x="193784" y="304764"/>
                    </a:lnTo>
                    <a:cubicBezTo>
                      <a:pt x="193784" y="358276"/>
                      <a:pt x="150404" y="401656"/>
                      <a:pt x="96892" y="401656"/>
                    </a:cubicBezTo>
                    <a:lnTo>
                      <a:pt x="96892" y="401656"/>
                    </a:lnTo>
                    <a:cubicBezTo>
                      <a:pt x="43380" y="401656"/>
                      <a:pt x="0" y="358276"/>
                      <a:pt x="0" y="304764"/>
                    </a:cubicBezTo>
                    <a:lnTo>
                      <a:pt x="0" y="96892"/>
                    </a:lnTo>
                    <a:cubicBezTo>
                      <a:pt x="0" y="43380"/>
                      <a:pt x="43380" y="0"/>
                      <a:pt x="96892" y="0"/>
                    </a:cubicBezTo>
                    <a:close/>
                  </a:path>
                </a:pathLst>
              </a:custGeom>
              <a:solidFill>
                <a:srgbClr val="F4F6FC"/>
              </a:solidFill>
              <a:ln w="47625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55" name="TextBox 55"/>
              <p:cNvSpPr txBox="1"/>
              <p:nvPr/>
            </p:nvSpPr>
            <p:spPr>
              <a:xfrm>
                <a:off x="0" y="-47625"/>
                <a:ext cx="193784" cy="449281"/>
              </a:xfrm>
              <a:prstGeom prst="rect">
                <a:avLst/>
              </a:prstGeom>
            </p:spPr>
            <p:txBody>
              <a:bodyPr lIns="32516" tIns="32516" rIns="32516" bIns="32516" rtlCol="0" anchor="ctr"/>
              <a:lstStyle/>
              <a:p>
                <a:pPr algn="ctr">
                  <a:lnSpc>
                    <a:spcPts val="2939"/>
                  </a:lnSpc>
                </a:pPr>
                <a:endParaRPr/>
              </a:p>
            </p:txBody>
          </p:sp>
        </p:grpSp>
        <p:grpSp>
          <p:nvGrpSpPr>
            <p:cNvPr id="56" name="Group 56"/>
            <p:cNvGrpSpPr/>
            <p:nvPr/>
          </p:nvGrpSpPr>
          <p:grpSpPr>
            <a:xfrm>
              <a:off x="2149920" y="1855620"/>
              <a:ext cx="1415160" cy="1526193"/>
              <a:chOff x="0" y="0"/>
              <a:chExt cx="436718" cy="470982"/>
            </a:xfrm>
          </p:grpSpPr>
          <p:sp>
            <p:nvSpPr>
              <p:cNvPr id="57" name="Freeform 57"/>
              <p:cNvSpPr/>
              <p:nvPr/>
            </p:nvSpPr>
            <p:spPr>
              <a:xfrm>
                <a:off x="0" y="0"/>
                <a:ext cx="436718" cy="470982"/>
              </a:xfrm>
              <a:custGeom>
                <a:avLst/>
                <a:gdLst/>
                <a:ahLst/>
                <a:cxnLst/>
                <a:rect l="l" t="t" r="r" b="b"/>
                <a:pathLst>
                  <a:path w="436718" h="470982">
                    <a:moveTo>
                      <a:pt x="109414" y="0"/>
                    </a:moveTo>
                    <a:lnTo>
                      <a:pt x="327304" y="0"/>
                    </a:lnTo>
                    <a:cubicBezTo>
                      <a:pt x="356322" y="0"/>
                      <a:pt x="384152" y="11528"/>
                      <a:pt x="404671" y="32047"/>
                    </a:cubicBezTo>
                    <a:cubicBezTo>
                      <a:pt x="425190" y="52566"/>
                      <a:pt x="436718" y="80396"/>
                      <a:pt x="436718" y="109414"/>
                    </a:cubicBezTo>
                    <a:lnTo>
                      <a:pt x="436718" y="361568"/>
                    </a:lnTo>
                    <a:cubicBezTo>
                      <a:pt x="436718" y="421996"/>
                      <a:pt x="387731" y="470982"/>
                      <a:pt x="327304" y="470982"/>
                    </a:cubicBezTo>
                    <a:lnTo>
                      <a:pt x="109414" y="470982"/>
                    </a:lnTo>
                    <a:cubicBezTo>
                      <a:pt x="48986" y="470982"/>
                      <a:pt x="0" y="421996"/>
                      <a:pt x="0" y="361568"/>
                    </a:cubicBezTo>
                    <a:lnTo>
                      <a:pt x="0" y="109414"/>
                    </a:lnTo>
                    <a:cubicBezTo>
                      <a:pt x="0" y="48986"/>
                      <a:pt x="48986" y="0"/>
                      <a:pt x="109414" y="0"/>
                    </a:cubicBezTo>
                    <a:close/>
                  </a:path>
                </a:pathLst>
              </a:custGeom>
              <a:solidFill>
                <a:srgbClr val="F4F6FC"/>
              </a:solidFill>
              <a:ln w="47625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58" name="TextBox 58"/>
              <p:cNvSpPr txBox="1"/>
              <p:nvPr/>
            </p:nvSpPr>
            <p:spPr>
              <a:xfrm>
                <a:off x="0" y="-47625"/>
                <a:ext cx="436718" cy="518607"/>
              </a:xfrm>
              <a:prstGeom prst="rect">
                <a:avLst/>
              </a:prstGeom>
            </p:spPr>
            <p:txBody>
              <a:bodyPr lIns="32516" tIns="32516" rIns="32516" bIns="32516" rtlCol="0" anchor="ctr"/>
              <a:lstStyle/>
              <a:p>
                <a:pPr algn="ctr">
                  <a:lnSpc>
                    <a:spcPts val="2939"/>
                  </a:lnSpc>
                </a:pPr>
                <a:endParaRPr/>
              </a:p>
            </p:txBody>
          </p:sp>
        </p:grpSp>
      </p:grpSp>
      <p:sp>
        <p:nvSpPr>
          <p:cNvPr id="59" name="TextBox 59"/>
          <p:cNvSpPr txBox="1"/>
          <p:nvPr/>
        </p:nvSpPr>
        <p:spPr>
          <a:xfrm>
            <a:off x="2775812" y="1924050"/>
            <a:ext cx="8505991" cy="15634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1" u="sng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Introduction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AE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9525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51435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6096000" y="-9525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6096000" y="51435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2192000" y="-9525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2192000" y="51435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1028700" y="1581027"/>
            <a:ext cx="15141289" cy="7677273"/>
            <a:chOff x="0" y="0"/>
            <a:chExt cx="3987829" cy="20219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987829" cy="2021998"/>
            </a:xfrm>
            <a:custGeom>
              <a:avLst/>
              <a:gdLst/>
              <a:ahLst/>
              <a:cxnLst/>
              <a:rect l="l" t="t" r="r" b="b"/>
              <a:pathLst>
                <a:path w="3987829" h="2021998">
                  <a:moveTo>
                    <a:pt x="10226" y="0"/>
                  </a:moveTo>
                  <a:lnTo>
                    <a:pt x="3977603" y="0"/>
                  </a:lnTo>
                  <a:cubicBezTo>
                    <a:pt x="3980316" y="0"/>
                    <a:pt x="3982917" y="1077"/>
                    <a:pt x="3984834" y="2995"/>
                  </a:cubicBezTo>
                  <a:cubicBezTo>
                    <a:pt x="3986752" y="4913"/>
                    <a:pt x="3987829" y="7514"/>
                    <a:pt x="3987829" y="10226"/>
                  </a:cubicBezTo>
                  <a:lnTo>
                    <a:pt x="3987829" y="2011772"/>
                  </a:lnTo>
                  <a:cubicBezTo>
                    <a:pt x="3987829" y="2017419"/>
                    <a:pt x="3983251" y="2021998"/>
                    <a:pt x="3977603" y="2021998"/>
                  </a:cubicBezTo>
                  <a:lnTo>
                    <a:pt x="10226" y="2021998"/>
                  </a:lnTo>
                  <a:cubicBezTo>
                    <a:pt x="7514" y="2021998"/>
                    <a:pt x="4913" y="2020920"/>
                    <a:pt x="2995" y="2019003"/>
                  </a:cubicBezTo>
                  <a:cubicBezTo>
                    <a:pt x="1077" y="2017085"/>
                    <a:pt x="0" y="2014484"/>
                    <a:pt x="0" y="2011772"/>
                  </a:cubicBezTo>
                  <a:lnTo>
                    <a:pt x="0" y="10226"/>
                  </a:lnTo>
                  <a:cubicBezTo>
                    <a:pt x="0" y="7514"/>
                    <a:pt x="1077" y="4913"/>
                    <a:pt x="2995" y="2995"/>
                  </a:cubicBezTo>
                  <a:cubicBezTo>
                    <a:pt x="4913" y="1077"/>
                    <a:pt x="7514" y="0"/>
                    <a:pt x="10226" y="0"/>
                  </a:cubicBezTo>
                  <a:close/>
                </a:path>
              </a:pathLst>
            </a:custGeom>
            <a:solidFill>
              <a:srgbClr val="050A30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3987829" cy="20600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306205" y="1028700"/>
            <a:ext cx="15953095" cy="7957715"/>
            <a:chOff x="0" y="0"/>
            <a:chExt cx="4201638" cy="2095859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201638" cy="2095859"/>
            </a:xfrm>
            <a:custGeom>
              <a:avLst/>
              <a:gdLst/>
              <a:ahLst/>
              <a:cxnLst/>
              <a:rect l="l" t="t" r="r" b="b"/>
              <a:pathLst>
                <a:path w="4201638" h="2095859">
                  <a:moveTo>
                    <a:pt x="9706" y="0"/>
                  </a:moveTo>
                  <a:lnTo>
                    <a:pt x="4191932" y="0"/>
                  </a:lnTo>
                  <a:cubicBezTo>
                    <a:pt x="4197293" y="0"/>
                    <a:pt x="4201638" y="4345"/>
                    <a:pt x="4201638" y="9706"/>
                  </a:cubicBezTo>
                  <a:lnTo>
                    <a:pt x="4201638" y="2086153"/>
                  </a:lnTo>
                  <a:cubicBezTo>
                    <a:pt x="4201638" y="2088728"/>
                    <a:pt x="4200616" y="2091196"/>
                    <a:pt x="4198795" y="2093016"/>
                  </a:cubicBezTo>
                  <a:cubicBezTo>
                    <a:pt x="4196975" y="2094837"/>
                    <a:pt x="4194506" y="2095859"/>
                    <a:pt x="4191932" y="2095859"/>
                  </a:cubicBezTo>
                  <a:lnTo>
                    <a:pt x="9706" y="2095859"/>
                  </a:lnTo>
                  <a:cubicBezTo>
                    <a:pt x="7132" y="2095859"/>
                    <a:pt x="4663" y="2094837"/>
                    <a:pt x="2843" y="2093016"/>
                  </a:cubicBezTo>
                  <a:cubicBezTo>
                    <a:pt x="1023" y="2091196"/>
                    <a:pt x="0" y="2088728"/>
                    <a:pt x="0" y="2086153"/>
                  </a:cubicBezTo>
                  <a:lnTo>
                    <a:pt x="0" y="9706"/>
                  </a:lnTo>
                  <a:cubicBezTo>
                    <a:pt x="0" y="7132"/>
                    <a:pt x="1023" y="4663"/>
                    <a:pt x="2843" y="2843"/>
                  </a:cubicBezTo>
                  <a:cubicBezTo>
                    <a:pt x="4663" y="1023"/>
                    <a:pt x="7132" y="0"/>
                    <a:pt x="9706" y="0"/>
                  </a:cubicBezTo>
                  <a:close/>
                </a:path>
              </a:pathLst>
            </a:custGeom>
            <a:solidFill>
              <a:srgbClr val="F4F6FC"/>
            </a:solidFill>
            <a:ln w="38100" cap="sq">
              <a:solidFill>
                <a:srgbClr val="050A30"/>
              </a:solidFill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4201638" cy="21339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3048000" y="2707959"/>
            <a:ext cx="12074816" cy="6278456"/>
          </a:xfrm>
          <a:custGeom>
            <a:avLst/>
            <a:gdLst/>
            <a:ahLst/>
            <a:cxnLst/>
            <a:rect l="l" t="t" r="r" b="b"/>
            <a:pathLst>
              <a:path w="12074816" h="6278456">
                <a:moveTo>
                  <a:pt x="0" y="0"/>
                </a:moveTo>
                <a:lnTo>
                  <a:pt x="12074816" y="0"/>
                </a:lnTo>
                <a:lnTo>
                  <a:pt x="12074816" y="6278456"/>
                </a:lnTo>
                <a:lnTo>
                  <a:pt x="0" y="627845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1306205" y="8948315"/>
            <a:ext cx="15953095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endParaRPr/>
          </a:p>
        </p:txBody>
      </p:sp>
      <p:sp>
        <p:nvSpPr>
          <p:cNvPr id="16" name="TextBox 16"/>
          <p:cNvSpPr txBox="1"/>
          <p:nvPr/>
        </p:nvSpPr>
        <p:spPr>
          <a:xfrm>
            <a:off x="622797" y="1208405"/>
            <a:ext cx="15953095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 u="sng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1:1 Mapping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AE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9525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51435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6096000" y="-9525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6096000" y="51435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2192000" y="-9525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2192000" y="51435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1028700" y="1581027"/>
            <a:ext cx="15141289" cy="7677273"/>
            <a:chOff x="0" y="0"/>
            <a:chExt cx="3987829" cy="20219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987829" cy="2021998"/>
            </a:xfrm>
            <a:custGeom>
              <a:avLst/>
              <a:gdLst/>
              <a:ahLst/>
              <a:cxnLst/>
              <a:rect l="l" t="t" r="r" b="b"/>
              <a:pathLst>
                <a:path w="3987829" h="2021998">
                  <a:moveTo>
                    <a:pt x="10226" y="0"/>
                  </a:moveTo>
                  <a:lnTo>
                    <a:pt x="3977603" y="0"/>
                  </a:lnTo>
                  <a:cubicBezTo>
                    <a:pt x="3980316" y="0"/>
                    <a:pt x="3982917" y="1077"/>
                    <a:pt x="3984834" y="2995"/>
                  </a:cubicBezTo>
                  <a:cubicBezTo>
                    <a:pt x="3986752" y="4913"/>
                    <a:pt x="3987829" y="7514"/>
                    <a:pt x="3987829" y="10226"/>
                  </a:cubicBezTo>
                  <a:lnTo>
                    <a:pt x="3987829" y="2011772"/>
                  </a:lnTo>
                  <a:cubicBezTo>
                    <a:pt x="3987829" y="2017419"/>
                    <a:pt x="3983251" y="2021998"/>
                    <a:pt x="3977603" y="2021998"/>
                  </a:cubicBezTo>
                  <a:lnTo>
                    <a:pt x="10226" y="2021998"/>
                  </a:lnTo>
                  <a:cubicBezTo>
                    <a:pt x="7514" y="2021998"/>
                    <a:pt x="4913" y="2020920"/>
                    <a:pt x="2995" y="2019003"/>
                  </a:cubicBezTo>
                  <a:cubicBezTo>
                    <a:pt x="1077" y="2017085"/>
                    <a:pt x="0" y="2014484"/>
                    <a:pt x="0" y="2011772"/>
                  </a:cubicBezTo>
                  <a:lnTo>
                    <a:pt x="0" y="10226"/>
                  </a:lnTo>
                  <a:cubicBezTo>
                    <a:pt x="0" y="7514"/>
                    <a:pt x="1077" y="4913"/>
                    <a:pt x="2995" y="2995"/>
                  </a:cubicBezTo>
                  <a:cubicBezTo>
                    <a:pt x="4913" y="1077"/>
                    <a:pt x="7514" y="0"/>
                    <a:pt x="10226" y="0"/>
                  </a:cubicBezTo>
                  <a:close/>
                </a:path>
              </a:pathLst>
            </a:custGeom>
            <a:solidFill>
              <a:srgbClr val="050A30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3987829" cy="20600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306205" y="1028700"/>
            <a:ext cx="15953095" cy="7957715"/>
            <a:chOff x="0" y="0"/>
            <a:chExt cx="4201638" cy="2095859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201638" cy="2095859"/>
            </a:xfrm>
            <a:custGeom>
              <a:avLst/>
              <a:gdLst/>
              <a:ahLst/>
              <a:cxnLst/>
              <a:rect l="l" t="t" r="r" b="b"/>
              <a:pathLst>
                <a:path w="4201638" h="2095859">
                  <a:moveTo>
                    <a:pt x="9706" y="0"/>
                  </a:moveTo>
                  <a:lnTo>
                    <a:pt x="4191932" y="0"/>
                  </a:lnTo>
                  <a:cubicBezTo>
                    <a:pt x="4197293" y="0"/>
                    <a:pt x="4201638" y="4345"/>
                    <a:pt x="4201638" y="9706"/>
                  </a:cubicBezTo>
                  <a:lnTo>
                    <a:pt x="4201638" y="2086153"/>
                  </a:lnTo>
                  <a:cubicBezTo>
                    <a:pt x="4201638" y="2088728"/>
                    <a:pt x="4200616" y="2091196"/>
                    <a:pt x="4198795" y="2093016"/>
                  </a:cubicBezTo>
                  <a:cubicBezTo>
                    <a:pt x="4196975" y="2094837"/>
                    <a:pt x="4194506" y="2095859"/>
                    <a:pt x="4191932" y="2095859"/>
                  </a:cubicBezTo>
                  <a:lnTo>
                    <a:pt x="9706" y="2095859"/>
                  </a:lnTo>
                  <a:cubicBezTo>
                    <a:pt x="7132" y="2095859"/>
                    <a:pt x="4663" y="2094837"/>
                    <a:pt x="2843" y="2093016"/>
                  </a:cubicBezTo>
                  <a:cubicBezTo>
                    <a:pt x="1023" y="2091196"/>
                    <a:pt x="0" y="2088728"/>
                    <a:pt x="0" y="2086153"/>
                  </a:cubicBezTo>
                  <a:lnTo>
                    <a:pt x="0" y="9706"/>
                  </a:lnTo>
                  <a:cubicBezTo>
                    <a:pt x="0" y="7132"/>
                    <a:pt x="1023" y="4663"/>
                    <a:pt x="2843" y="2843"/>
                  </a:cubicBezTo>
                  <a:cubicBezTo>
                    <a:pt x="4663" y="1023"/>
                    <a:pt x="7132" y="0"/>
                    <a:pt x="9706" y="0"/>
                  </a:cubicBezTo>
                  <a:close/>
                </a:path>
              </a:pathLst>
            </a:custGeom>
            <a:solidFill>
              <a:srgbClr val="F4F6FC"/>
            </a:solidFill>
            <a:ln w="38100" cap="sq">
              <a:solidFill>
                <a:srgbClr val="050A30"/>
              </a:solidFill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4201638" cy="21339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445DD99C-4CA4-0AD3-89CE-FA4B0777BB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2108" y="1154475"/>
            <a:ext cx="15269687" cy="7696160"/>
          </a:xfrm>
          <a:prstGeom prst="rect">
            <a:avLst/>
          </a:prstGeom>
        </p:spPr>
      </p:pic>
      <p:sp>
        <p:nvSpPr>
          <p:cNvPr id="17" name="TextBox 15">
            <a:extLst>
              <a:ext uri="{FF2B5EF4-FFF2-40B4-BE49-F238E27FC236}">
                <a16:creationId xmlns:a16="http://schemas.microsoft.com/office/drawing/2014/main" id="{3F247FD9-11A1-03F6-2533-5A240F1FF23D}"/>
              </a:ext>
            </a:extLst>
          </p:cNvPr>
          <p:cNvSpPr txBox="1"/>
          <p:nvPr/>
        </p:nvSpPr>
        <p:spPr>
          <a:xfrm>
            <a:off x="10964476" y="1118976"/>
            <a:ext cx="5611416" cy="7794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88"/>
              </a:lnSpc>
            </a:pPr>
            <a:r>
              <a:rPr lang="en-US" sz="4563" b="1" u="sng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Sequence Detector 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AE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9525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51435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6096000" y="-9525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6096000" y="4248459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2192000" y="-9525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2192000" y="51435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1028700" y="1581027"/>
            <a:ext cx="15141289" cy="7677273"/>
            <a:chOff x="0" y="0"/>
            <a:chExt cx="3987829" cy="20219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987829" cy="2021998"/>
            </a:xfrm>
            <a:custGeom>
              <a:avLst/>
              <a:gdLst/>
              <a:ahLst/>
              <a:cxnLst/>
              <a:rect l="l" t="t" r="r" b="b"/>
              <a:pathLst>
                <a:path w="3987829" h="2021998">
                  <a:moveTo>
                    <a:pt x="10226" y="0"/>
                  </a:moveTo>
                  <a:lnTo>
                    <a:pt x="3977603" y="0"/>
                  </a:lnTo>
                  <a:cubicBezTo>
                    <a:pt x="3980316" y="0"/>
                    <a:pt x="3982917" y="1077"/>
                    <a:pt x="3984834" y="2995"/>
                  </a:cubicBezTo>
                  <a:cubicBezTo>
                    <a:pt x="3986752" y="4913"/>
                    <a:pt x="3987829" y="7514"/>
                    <a:pt x="3987829" y="10226"/>
                  </a:cubicBezTo>
                  <a:lnTo>
                    <a:pt x="3987829" y="2011772"/>
                  </a:lnTo>
                  <a:cubicBezTo>
                    <a:pt x="3987829" y="2017419"/>
                    <a:pt x="3983251" y="2021998"/>
                    <a:pt x="3977603" y="2021998"/>
                  </a:cubicBezTo>
                  <a:lnTo>
                    <a:pt x="10226" y="2021998"/>
                  </a:lnTo>
                  <a:cubicBezTo>
                    <a:pt x="7514" y="2021998"/>
                    <a:pt x="4913" y="2020920"/>
                    <a:pt x="2995" y="2019003"/>
                  </a:cubicBezTo>
                  <a:cubicBezTo>
                    <a:pt x="1077" y="2017085"/>
                    <a:pt x="0" y="2014484"/>
                    <a:pt x="0" y="2011772"/>
                  </a:cubicBezTo>
                  <a:lnTo>
                    <a:pt x="0" y="10226"/>
                  </a:lnTo>
                  <a:cubicBezTo>
                    <a:pt x="0" y="7514"/>
                    <a:pt x="1077" y="4913"/>
                    <a:pt x="2995" y="2995"/>
                  </a:cubicBezTo>
                  <a:cubicBezTo>
                    <a:pt x="4913" y="1077"/>
                    <a:pt x="7514" y="0"/>
                    <a:pt x="10226" y="0"/>
                  </a:cubicBezTo>
                  <a:close/>
                </a:path>
              </a:pathLst>
            </a:custGeom>
            <a:solidFill>
              <a:srgbClr val="050A30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3987829" cy="20600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306205" y="1028700"/>
            <a:ext cx="15953095" cy="7957715"/>
            <a:chOff x="0" y="0"/>
            <a:chExt cx="4201638" cy="2095859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201638" cy="2095859"/>
            </a:xfrm>
            <a:custGeom>
              <a:avLst/>
              <a:gdLst/>
              <a:ahLst/>
              <a:cxnLst/>
              <a:rect l="l" t="t" r="r" b="b"/>
              <a:pathLst>
                <a:path w="4201638" h="2095859">
                  <a:moveTo>
                    <a:pt x="9706" y="0"/>
                  </a:moveTo>
                  <a:lnTo>
                    <a:pt x="4191932" y="0"/>
                  </a:lnTo>
                  <a:cubicBezTo>
                    <a:pt x="4197293" y="0"/>
                    <a:pt x="4201638" y="4345"/>
                    <a:pt x="4201638" y="9706"/>
                  </a:cubicBezTo>
                  <a:lnTo>
                    <a:pt x="4201638" y="2086153"/>
                  </a:lnTo>
                  <a:cubicBezTo>
                    <a:pt x="4201638" y="2088728"/>
                    <a:pt x="4200616" y="2091196"/>
                    <a:pt x="4198795" y="2093016"/>
                  </a:cubicBezTo>
                  <a:cubicBezTo>
                    <a:pt x="4196975" y="2094837"/>
                    <a:pt x="4194506" y="2095859"/>
                    <a:pt x="4191932" y="2095859"/>
                  </a:cubicBezTo>
                  <a:lnTo>
                    <a:pt x="9706" y="2095859"/>
                  </a:lnTo>
                  <a:cubicBezTo>
                    <a:pt x="7132" y="2095859"/>
                    <a:pt x="4663" y="2094837"/>
                    <a:pt x="2843" y="2093016"/>
                  </a:cubicBezTo>
                  <a:cubicBezTo>
                    <a:pt x="1023" y="2091196"/>
                    <a:pt x="0" y="2088728"/>
                    <a:pt x="0" y="2086153"/>
                  </a:cubicBezTo>
                  <a:lnTo>
                    <a:pt x="0" y="9706"/>
                  </a:lnTo>
                  <a:cubicBezTo>
                    <a:pt x="0" y="7132"/>
                    <a:pt x="1023" y="4663"/>
                    <a:pt x="2843" y="2843"/>
                  </a:cubicBezTo>
                  <a:cubicBezTo>
                    <a:pt x="4663" y="1023"/>
                    <a:pt x="7132" y="0"/>
                    <a:pt x="9706" y="0"/>
                  </a:cubicBezTo>
                  <a:close/>
                </a:path>
              </a:pathLst>
            </a:custGeom>
            <a:solidFill>
              <a:srgbClr val="F4F6FC"/>
            </a:solidFill>
            <a:ln w="38100" cap="sq">
              <a:solidFill>
                <a:srgbClr val="050A30"/>
              </a:solidFill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4201638" cy="21339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AF442399-98E9-029D-9CAF-51C9036F54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7926" y="756815"/>
            <a:ext cx="15851374" cy="850148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AD50DE1-63C5-3D8A-FC9B-A6C0D82CB6F5}"/>
              </a:ext>
            </a:extLst>
          </p:cNvPr>
          <p:cNvSpPr txBox="1"/>
          <p:nvPr/>
        </p:nvSpPr>
        <p:spPr>
          <a:xfrm>
            <a:off x="1426422" y="1028700"/>
            <a:ext cx="6096000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900" b="1" u="sng">
                <a:latin typeface="+mj-lt"/>
              </a:rPr>
              <a:t>LEDs and Sequence</a:t>
            </a:r>
            <a:endParaRPr lang="en-LB" sz="4900" b="1" u="sng">
              <a:latin typeface="+mj-l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AE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9525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51435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6096000" y="-9525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6096000" y="51435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2192000" y="-9525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2192000" y="51435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1028700" y="1581027"/>
            <a:ext cx="15141289" cy="7677273"/>
            <a:chOff x="0" y="0"/>
            <a:chExt cx="3987829" cy="20219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987829" cy="2021998"/>
            </a:xfrm>
            <a:custGeom>
              <a:avLst/>
              <a:gdLst/>
              <a:ahLst/>
              <a:cxnLst/>
              <a:rect l="l" t="t" r="r" b="b"/>
              <a:pathLst>
                <a:path w="3987829" h="2021998">
                  <a:moveTo>
                    <a:pt x="10226" y="0"/>
                  </a:moveTo>
                  <a:lnTo>
                    <a:pt x="3977603" y="0"/>
                  </a:lnTo>
                  <a:cubicBezTo>
                    <a:pt x="3980316" y="0"/>
                    <a:pt x="3982917" y="1077"/>
                    <a:pt x="3984834" y="2995"/>
                  </a:cubicBezTo>
                  <a:cubicBezTo>
                    <a:pt x="3986752" y="4913"/>
                    <a:pt x="3987829" y="7514"/>
                    <a:pt x="3987829" y="10226"/>
                  </a:cubicBezTo>
                  <a:lnTo>
                    <a:pt x="3987829" y="2011772"/>
                  </a:lnTo>
                  <a:cubicBezTo>
                    <a:pt x="3987829" y="2017419"/>
                    <a:pt x="3983251" y="2021998"/>
                    <a:pt x="3977603" y="2021998"/>
                  </a:cubicBezTo>
                  <a:lnTo>
                    <a:pt x="10226" y="2021998"/>
                  </a:lnTo>
                  <a:cubicBezTo>
                    <a:pt x="7514" y="2021998"/>
                    <a:pt x="4913" y="2020920"/>
                    <a:pt x="2995" y="2019003"/>
                  </a:cubicBezTo>
                  <a:cubicBezTo>
                    <a:pt x="1077" y="2017085"/>
                    <a:pt x="0" y="2014484"/>
                    <a:pt x="0" y="2011772"/>
                  </a:cubicBezTo>
                  <a:lnTo>
                    <a:pt x="0" y="10226"/>
                  </a:lnTo>
                  <a:cubicBezTo>
                    <a:pt x="0" y="7514"/>
                    <a:pt x="1077" y="4913"/>
                    <a:pt x="2995" y="2995"/>
                  </a:cubicBezTo>
                  <a:cubicBezTo>
                    <a:pt x="4913" y="1077"/>
                    <a:pt x="7514" y="0"/>
                    <a:pt x="10226" y="0"/>
                  </a:cubicBezTo>
                  <a:close/>
                </a:path>
              </a:pathLst>
            </a:custGeom>
            <a:solidFill>
              <a:srgbClr val="F4F6FC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3987829" cy="20600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D82204DB-80AF-9915-848A-4AD4A1AFF6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1620" y="2916348"/>
            <a:ext cx="14755447" cy="526245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D5977FD-3D6F-F287-5A06-64DB230D8452}"/>
              </a:ext>
            </a:extLst>
          </p:cNvPr>
          <p:cNvSpPr txBox="1"/>
          <p:nvPr/>
        </p:nvSpPr>
        <p:spPr>
          <a:xfrm>
            <a:off x="8229600" y="42418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LB" b="1" u="sng">
              <a:latin typeface="+mj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1196518-A34A-69DE-90CF-5EA101F05C75}"/>
              </a:ext>
            </a:extLst>
          </p:cNvPr>
          <p:cNvSpPr txBox="1"/>
          <p:nvPr/>
        </p:nvSpPr>
        <p:spPr>
          <a:xfrm>
            <a:off x="4858640" y="1764640"/>
            <a:ext cx="5237453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700" b="1" u="sng">
                <a:latin typeface="+mj-lt"/>
              </a:rPr>
              <a:t>Output of the Simulation</a:t>
            </a:r>
            <a:endParaRPr lang="en-LB" sz="3700" b="1" u="sng">
              <a:latin typeface="+mj-l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AE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9525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51435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6096000" y="-9525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6096000" y="51435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2192000" y="-9525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2192000" y="51435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1028700" y="1581027"/>
            <a:ext cx="15141289" cy="7677273"/>
            <a:chOff x="0" y="0"/>
            <a:chExt cx="3987829" cy="20219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987829" cy="2021998"/>
            </a:xfrm>
            <a:custGeom>
              <a:avLst/>
              <a:gdLst/>
              <a:ahLst/>
              <a:cxnLst/>
              <a:rect l="l" t="t" r="r" b="b"/>
              <a:pathLst>
                <a:path w="3987829" h="2021998">
                  <a:moveTo>
                    <a:pt x="10226" y="0"/>
                  </a:moveTo>
                  <a:lnTo>
                    <a:pt x="3977603" y="0"/>
                  </a:lnTo>
                  <a:cubicBezTo>
                    <a:pt x="3980316" y="0"/>
                    <a:pt x="3982917" y="1077"/>
                    <a:pt x="3984834" y="2995"/>
                  </a:cubicBezTo>
                  <a:cubicBezTo>
                    <a:pt x="3986752" y="4913"/>
                    <a:pt x="3987829" y="7514"/>
                    <a:pt x="3987829" y="10226"/>
                  </a:cubicBezTo>
                  <a:lnTo>
                    <a:pt x="3987829" y="2011772"/>
                  </a:lnTo>
                  <a:cubicBezTo>
                    <a:pt x="3987829" y="2017419"/>
                    <a:pt x="3983251" y="2021998"/>
                    <a:pt x="3977603" y="2021998"/>
                  </a:cubicBezTo>
                  <a:lnTo>
                    <a:pt x="10226" y="2021998"/>
                  </a:lnTo>
                  <a:cubicBezTo>
                    <a:pt x="7514" y="2021998"/>
                    <a:pt x="4913" y="2020920"/>
                    <a:pt x="2995" y="2019003"/>
                  </a:cubicBezTo>
                  <a:cubicBezTo>
                    <a:pt x="1077" y="2017085"/>
                    <a:pt x="0" y="2014484"/>
                    <a:pt x="0" y="2011772"/>
                  </a:cubicBezTo>
                  <a:lnTo>
                    <a:pt x="0" y="10226"/>
                  </a:lnTo>
                  <a:cubicBezTo>
                    <a:pt x="0" y="7514"/>
                    <a:pt x="1077" y="4913"/>
                    <a:pt x="2995" y="2995"/>
                  </a:cubicBezTo>
                  <a:cubicBezTo>
                    <a:pt x="4913" y="1077"/>
                    <a:pt x="7514" y="0"/>
                    <a:pt x="10226" y="0"/>
                  </a:cubicBezTo>
                  <a:close/>
                </a:path>
              </a:pathLst>
            </a:custGeom>
            <a:solidFill>
              <a:srgbClr val="050A30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3987829" cy="20600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306205" y="1028700"/>
            <a:ext cx="15953095" cy="7957715"/>
            <a:chOff x="0" y="0"/>
            <a:chExt cx="4201638" cy="2095859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201638" cy="2095859"/>
            </a:xfrm>
            <a:custGeom>
              <a:avLst/>
              <a:gdLst/>
              <a:ahLst/>
              <a:cxnLst/>
              <a:rect l="l" t="t" r="r" b="b"/>
              <a:pathLst>
                <a:path w="4201638" h="2095859">
                  <a:moveTo>
                    <a:pt x="9706" y="0"/>
                  </a:moveTo>
                  <a:lnTo>
                    <a:pt x="4191932" y="0"/>
                  </a:lnTo>
                  <a:cubicBezTo>
                    <a:pt x="4197293" y="0"/>
                    <a:pt x="4201638" y="4345"/>
                    <a:pt x="4201638" y="9706"/>
                  </a:cubicBezTo>
                  <a:lnTo>
                    <a:pt x="4201638" y="2086153"/>
                  </a:lnTo>
                  <a:cubicBezTo>
                    <a:pt x="4201638" y="2088728"/>
                    <a:pt x="4200616" y="2091196"/>
                    <a:pt x="4198795" y="2093016"/>
                  </a:cubicBezTo>
                  <a:cubicBezTo>
                    <a:pt x="4196975" y="2094837"/>
                    <a:pt x="4194506" y="2095859"/>
                    <a:pt x="4191932" y="2095859"/>
                  </a:cubicBezTo>
                  <a:lnTo>
                    <a:pt x="9706" y="2095859"/>
                  </a:lnTo>
                  <a:cubicBezTo>
                    <a:pt x="7132" y="2095859"/>
                    <a:pt x="4663" y="2094837"/>
                    <a:pt x="2843" y="2093016"/>
                  </a:cubicBezTo>
                  <a:cubicBezTo>
                    <a:pt x="1023" y="2091196"/>
                    <a:pt x="0" y="2088728"/>
                    <a:pt x="0" y="2086153"/>
                  </a:cubicBezTo>
                  <a:lnTo>
                    <a:pt x="0" y="9706"/>
                  </a:lnTo>
                  <a:cubicBezTo>
                    <a:pt x="0" y="7132"/>
                    <a:pt x="1023" y="4663"/>
                    <a:pt x="2843" y="2843"/>
                  </a:cubicBezTo>
                  <a:cubicBezTo>
                    <a:pt x="4663" y="1023"/>
                    <a:pt x="7132" y="0"/>
                    <a:pt x="9706" y="0"/>
                  </a:cubicBezTo>
                  <a:close/>
                </a:path>
              </a:pathLst>
            </a:custGeom>
            <a:solidFill>
              <a:srgbClr val="F4F6FC"/>
            </a:solidFill>
            <a:ln w="38100" cap="sq">
              <a:solidFill>
                <a:srgbClr val="050A30"/>
              </a:solidFill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4201638" cy="21339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CEB9DC67-AF27-AA00-58C3-64399C2711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3710" y="1641076"/>
            <a:ext cx="14863784" cy="706489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BC18D88-23EA-3A71-46D6-165BE2BE7B5F}"/>
              </a:ext>
            </a:extLst>
          </p:cNvPr>
          <p:cNvSpPr txBox="1"/>
          <p:nvPr/>
        </p:nvSpPr>
        <p:spPr>
          <a:xfrm>
            <a:off x="9688656" y="1205613"/>
            <a:ext cx="60960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900" b="1" u="sng">
                <a:latin typeface="+mj-lt"/>
              </a:rPr>
              <a:t>LEDs and Sequence on Circuitos</a:t>
            </a:r>
            <a:endParaRPr lang="en-LB" sz="2900" b="1" u="sng">
              <a:latin typeface="+mj-l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AE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9525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51435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6096000" y="-9525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6096000" y="51435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2192000" y="-9525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2192000" y="51435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1028700" y="1581027"/>
            <a:ext cx="15141289" cy="7677273"/>
            <a:chOff x="0" y="0"/>
            <a:chExt cx="3987829" cy="20219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987829" cy="2021998"/>
            </a:xfrm>
            <a:custGeom>
              <a:avLst/>
              <a:gdLst/>
              <a:ahLst/>
              <a:cxnLst/>
              <a:rect l="l" t="t" r="r" b="b"/>
              <a:pathLst>
                <a:path w="3987829" h="2021998">
                  <a:moveTo>
                    <a:pt x="10226" y="0"/>
                  </a:moveTo>
                  <a:lnTo>
                    <a:pt x="3977603" y="0"/>
                  </a:lnTo>
                  <a:cubicBezTo>
                    <a:pt x="3980316" y="0"/>
                    <a:pt x="3982917" y="1077"/>
                    <a:pt x="3984834" y="2995"/>
                  </a:cubicBezTo>
                  <a:cubicBezTo>
                    <a:pt x="3986752" y="4913"/>
                    <a:pt x="3987829" y="7514"/>
                    <a:pt x="3987829" y="10226"/>
                  </a:cubicBezTo>
                  <a:lnTo>
                    <a:pt x="3987829" y="2011772"/>
                  </a:lnTo>
                  <a:cubicBezTo>
                    <a:pt x="3987829" y="2017419"/>
                    <a:pt x="3983251" y="2021998"/>
                    <a:pt x="3977603" y="2021998"/>
                  </a:cubicBezTo>
                  <a:lnTo>
                    <a:pt x="10226" y="2021998"/>
                  </a:lnTo>
                  <a:cubicBezTo>
                    <a:pt x="7514" y="2021998"/>
                    <a:pt x="4913" y="2020920"/>
                    <a:pt x="2995" y="2019003"/>
                  </a:cubicBezTo>
                  <a:cubicBezTo>
                    <a:pt x="1077" y="2017085"/>
                    <a:pt x="0" y="2014484"/>
                    <a:pt x="0" y="2011772"/>
                  </a:cubicBezTo>
                  <a:lnTo>
                    <a:pt x="0" y="10226"/>
                  </a:lnTo>
                  <a:cubicBezTo>
                    <a:pt x="0" y="7514"/>
                    <a:pt x="1077" y="4913"/>
                    <a:pt x="2995" y="2995"/>
                  </a:cubicBezTo>
                  <a:cubicBezTo>
                    <a:pt x="4913" y="1077"/>
                    <a:pt x="7514" y="0"/>
                    <a:pt x="10226" y="0"/>
                  </a:cubicBezTo>
                  <a:close/>
                </a:path>
              </a:pathLst>
            </a:custGeom>
            <a:solidFill>
              <a:srgbClr val="050A30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3987829" cy="20600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306205" y="1028700"/>
            <a:ext cx="15953095" cy="7957715"/>
            <a:chOff x="0" y="0"/>
            <a:chExt cx="4201638" cy="2095859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201638" cy="2095859"/>
            </a:xfrm>
            <a:custGeom>
              <a:avLst/>
              <a:gdLst/>
              <a:ahLst/>
              <a:cxnLst/>
              <a:rect l="l" t="t" r="r" b="b"/>
              <a:pathLst>
                <a:path w="4201638" h="2095859">
                  <a:moveTo>
                    <a:pt x="9706" y="0"/>
                  </a:moveTo>
                  <a:lnTo>
                    <a:pt x="4191932" y="0"/>
                  </a:lnTo>
                  <a:cubicBezTo>
                    <a:pt x="4197293" y="0"/>
                    <a:pt x="4201638" y="4345"/>
                    <a:pt x="4201638" y="9706"/>
                  </a:cubicBezTo>
                  <a:lnTo>
                    <a:pt x="4201638" y="2086153"/>
                  </a:lnTo>
                  <a:cubicBezTo>
                    <a:pt x="4201638" y="2088728"/>
                    <a:pt x="4200616" y="2091196"/>
                    <a:pt x="4198795" y="2093016"/>
                  </a:cubicBezTo>
                  <a:cubicBezTo>
                    <a:pt x="4196975" y="2094837"/>
                    <a:pt x="4194506" y="2095859"/>
                    <a:pt x="4191932" y="2095859"/>
                  </a:cubicBezTo>
                  <a:lnTo>
                    <a:pt x="9706" y="2095859"/>
                  </a:lnTo>
                  <a:cubicBezTo>
                    <a:pt x="7132" y="2095859"/>
                    <a:pt x="4663" y="2094837"/>
                    <a:pt x="2843" y="2093016"/>
                  </a:cubicBezTo>
                  <a:cubicBezTo>
                    <a:pt x="1023" y="2091196"/>
                    <a:pt x="0" y="2088728"/>
                    <a:pt x="0" y="2086153"/>
                  </a:cubicBezTo>
                  <a:lnTo>
                    <a:pt x="0" y="9706"/>
                  </a:lnTo>
                  <a:cubicBezTo>
                    <a:pt x="0" y="7132"/>
                    <a:pt x="1023" y="4663"/>
                    <a:pt x="2843" y="2843"/>
                  </a:cubicBezTo>
                  <a:cubicBezTo>
                    <a:pt x="4663" y="1023"/>
                    <a:pt x="7132" y="0"/>
                    <a:pt x="9706" y="0"/>
                  </a:cubicBezTo>
                  <a:close/>
                </a:path>
              </a:pathLst>
            </a:custGeom>
            <a:solidFill>
              <a:srgbClr val="F4F6FC"/>
            </a:solidFill>
            <a:ln w="38100" cap="sq">
              <a:solidFill>
                <a:srgbClr val="050A30"/>
              </a:solidFill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4201638" cy="21339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E22311CD-FFFE-1D68-FC37-C0028A8206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2465" y="1404234"/>
            <a:ext cx="14287524" cy="749918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A1EFDB3-A356-FA18-DFAD-CF7047A72A23}"/>
              </a:ext>
            </a:extLst>
          </p:cNvPr>
          <p:cNvSpPr txBox="1"/>
          <p:nvPr/>
        </p:nvSpPr>
        <p:spPr>
          <a:xfrm>
            <a:off x="11981999" y="1436366"/>
            <a:ext cx="303241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700" b="1" u="sng">
                <a:latin typeface="+mj-lt"/>
              </a:rPr>
              <a:t>Case of E1E0=00 </a:t>
            </a:r>
            <a:endParaRPr lang="en-LB" sz="2700" b="1" u="sng">
              <a:latin typeface="+mj-l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Custom</PresentationFormat>
  <Paragraphs>0</Paragraphs>
  <Slides>15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Logic Gates Presentation in Blue Clean Style</dc:title>
  <cp:lastModifiedBy>Lara Bleik</cp:lastModifiedBy>
  <cp:revision>4</cp:revision>
  <dcterms:created xsi:type="dcterms:W3CDTF">2006-08-16T00:00:00Z</dcterms:created>
  <dcterms:modified xsi:type="dcterms:W3CDTF">2025-05-14T01:33:47Z</dcterms:modified>
  <dc:identifier>DAGnTRYOT84</dc:identifier>
</cp:coreProperties>
</file>